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8" r:id="rId2"/>
    <p:sldId id="332" r:id="rId3"/>
    <p:sldId id="370" r:id="rId4"/>
    <p:sldId id="369" r:id="rId5"/>
    <p:sldId id="331" r:id="rId6"/>
    <p:sldId id="376" r:id="rId7"/>
    <p:sldId id="377" r:id="rId8"/>
    <p:sldId id="362" r:id="rId9"/>
    <p:sldId id="375" r:id="rId10"/>
    <p:sldId id="374" r:id="rId11"/>
    <p:sldId id="379" r:id="rId12"/>
    <p:sldId id="380" r:id="rId13"/>
    <p:sldId id="378" r:id="rId14"/>
    <p:sldId id="373" r:id="rId15"/>
    <p:sldId id="316" r:id="rId16"/>
    <p:sldId id="355" r:id="rId17"/>
  </p:sldIdLst>
  <p:sldSz cx="9144000" cy="6858000" type="screen4x3"/>
  <p:notesSz cx="6858000" cy="9296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2060"/>
    <a:srgbClr val="2F5597"/>
    <a:srgbClr val="A6A6A6"/>
    <a:srgbClr val="5B9BD5"/>
    <a:srgbClr val="C0504D"/>
    <a:srgbClr val="AD4C4C"/>
    <a:srgbClr val="D49E9E"/>
    <a:srgbClr val="FF99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4660"/>
  </p:normalViewPr>
  <p:slideViewPr>
    <p:cSldViewPr snapToGrid="0">
      <p:cViewPr varScale="1">
        <p:scale>
          <a:sx n="74" d="100"/>
          <a:sy n="74" d="100"/>
        </p:scale>
        <p:origin x="121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1A47F-B001-4EC8-A05D-3FDE09A53BA3}" type="doc">
      <dgm:prSet loTypeId="urn:microsoft.com/office/officeart/2005/8/layout/hProcess9" loCatId="process" qsTypeId="urn:microsoft.com/office/officeart/2005/8/quickstyle/3d2" qsCatId="3D" csTypeId="urn:microsoft.com/office/officeart/2005/8/colors/accent3_2" csCatId="accent3" phldr="1"/>
      <dgm:spPr/>
    </dgm:pt>
    <dgm:pt modelId="{FBFE5FF6-897A-4BB5-B0E9-C69D0CCB0323}">
      <dgm:prSet phldrT="[Texto]" custT="1"/>
      <dgm:spPr/>
      <dgm:t>
        <a:bodyPr/>
        <a:lstStyle/>
        <a:p>
          <a:pPr algn="ctr"/>
          <a:r>
            <a:rPr lang="en-US" sz="1000" b="1" noProof="0" dirty="0" smtClean="0">
              <a:latin typeface="Trebuchet MS" pitchFamily="34" charset="0"/>
            </a:rPr>
            <a:t>Reversible effect and does not harm living tissue</a:t>
          </a:r>
          <a:endParaRPr lang="en-US" sz="1000" b="1" noProof="0" dirty="0">
            <a:latin typeface="Trebuchet MS" pitchFamily="34" charset="0"/>
          </a:endParaRPr>
        </a:p>
      </dgm:t>
    </dgm:pt>
    <dgm:pt modelId="{4BC1BADF-6E60-44D3-8042-806A6C264933}" type="parTrans" cxnId="{A6BA6624-78D6-46F2-BA21-7BDEBC976B91}">
      <dgm:prSet/>
      <dgm:spPr/>
      <dgm:t>
        <a:bodyPr/>
        <a:lstStyle/>
        <a:p>
          <a:pPr algn="l"/>
          <a:endParaRPr lang="es-CL" sz="1200" b="1">
            <a:latin typeface="Trebuchet MS" pitchFamily="34" charset="0"/>
          </a:endParaRPr>
        </a:p>
      </dgm:t>
    </dgm:pt>
    <dgm:pt modelId="{3ADFFB8F-3E6B-4647-BD82-726BA4217D31}" type="sibTrans" cxnId="{A6BA6624-78D6-46F2-BA21-7BDEBC976B91}">
      <dgm:prSet/>
      <dgm:spPr/>
      <dgm:t>
        <a:bodyPr/>
        <a:lstStyle/>
        <a:p>
          <a:pPr algn="l"/>
          <a:endParaRPr lang="es-CL" sz="1200" b="1">
            <a:latin typeface="Trebuchet MS" pitchFamily="34" charset="0"/>
          </a:endParaRPr>
        </a:p>
      </dgm:t>
    </dgm:pt>
    <dgm:pt modelId="{5712415D-2B58-4062-A2C1-8B0186E5404A}">
      <dgm:prSet phldrT="[Texto]" custT="1"/>
      <dgm:spPr/>
      <dgm:t>
        <a:bodyPr/>
        <a:lstStyle/>
        <a:p>
          <a:pPr algn="ctr"/>
          <a:r>
            <a:rPr lang="en-US" sz="1000" b="1" noProof="0" smtClean="0">
              <a:latin typeface="Trebuchet MS" pitchFamily="34" charset="0"/>
            </a:rPr>
            <a:t>Few and minor side effects</a:t>
          </a:r>
          <a:endParaRPr lang="en-US" sz="1000" b="1" noProof="0">
            <a:latin typeface="Trebuchet MS" pitchFamily="34" charset="0"/>
          </a:endParaRPr>
        </a:p>
      </dgm:t>
    </dgm:pt>
    <dgm:pt modelId="{84B22394-48F5-4596-9C84-210C4E47AC59}" type="parTrans" cxnId="{5D1B6769-BCE7-480B-BC6F-4CCAD3B41C4B}">
      <dgm:prSet/>
      <dgm:spPr/>
      <dgm:t>
        <a:bodyPr/>
        <a:lstStyle/>
        <a:p>
          <a:pPr algn="l"/>
          <a:endParaRPr lang="es-CL" sz="1200" b="1">
            <a:latin typeface="Trebuchet MS" pitchFamily="34" charset="0"/>
          </a:endParaRPr>
        </a:p>
      </dgm:t>
    </dgm:pt>
    <dgm:pt modelId="{5E10E0D6-A92D-426B-B8EC-AEA7FE59E830}" type="sibTrans" cxnId="{5D1B6769-BCE7-480B-BC6F-4CCAD3B41C4B}">
      <dgm:prSet/>
      <dgm:spPr/>
      <dgm:t>
        <a:bodyPr/>
        <a:lstStyle/>
        <a:p>
          <a:pPr algn="l"/>
          <a:endParaRPr lang="es-CL" sz="1200" b="1">
            <a:latin typeface="Trebuchet MS" pitchFamily="34" charset="0"/>
          </a:endParaRPr>
        </a:p>
      </dgm:t>
    </dgm:pt>
    <dgm:pt modelId="{A7C5D8BC-93CD-4891-B63C-549B8D3F4FF4}">
      <dgm:prSet phldrT="[Texto]" custT="1"/>
      <dgm:spPr/>
      <dgm:t>
        <a:bodyPr/>
        <a:lstStyle/>
        <a:p>
          <a:pPr algn="ctr"/>
          <a:r>
            <a:rPr lang="en-US" sz="1000" b="1" noProof="0" dirty="0" smtClean="0">
              <a:latin typeface="Trebuchet MS" pitchFamily="34" charset="0"/>
            </a:rPr>
            <a:t>Short delay of action</a:t>
          </a:r>
          <a:endParaRPr lang="en-US" sz="1000" b="1" noProof="0" dirty="0">
            <a:latin typeface="Trebuchet MS" pitchFamily="34" charset="0"/>
          </a:endParaRPr>
        </a:p>
      </dgm:t>
    </dgm:pt>
    <dgm:pt modelId="{EE33DD18-6059-4A20-8BEE-24978BE05E6B}" type="parTrans" cxnId="{A5975292-E56F-4B3C-A32D-C3DF4EDC58C0}">
      <dgm:prSet/>
      <dgm:spPr/>
      <dgm:t>
        <a:bodyPr/>
        <a:lstStyle/>
        <a:p>
          <a:pPr algn="l"/>
          <a:endParaRPr lang="es-CL" sz="1200" b="1">
            <a:latin typeface="Trebuchet MS" pitchFamily="34" charset="0"/>
          </a:endParaRPr>
        </a:p>
      </dgm:t>
    </dgm:pt>
    <dgm:pt modelId="{E19FD32A-3922-4FBE-BD69-E3D69AAC62E4}" type="sibTrans" cxnId="{A5975292-E56F-4B3C-A32D-C3DF4EDC58C0}">
      <dgm:prSet/>
      <dgm:spPr/>
      <dgm:t>
        <a:bodyPr/>
        <a:lstStyle/>
        <a:p>
          <a:pPr algn="l"/>
          <a:endParaRPr lang="es-CL" sz="1200" b="1">
            <a:latin typeface="Trebuchet MS" pitchFamily="34" charset="0"/>
          </a:endParaRPr>
        </a:p>
      </dgm:t>
    </dgm:pt>
    <dgm:pt modelId="{B5BB64DA-7A3A-4BB6-AEB7-0BDCD542AF12}">
      <dgm:prSet custT="1"/>
      <dgm:spPr/>
      <dgm:t>
        <a:bodyPr/>
        <a:lstStyle/>
        <a:p>
          <a:pPr algn="ctr"/>
          <a:r>
            <a:rPr lang="en-US" sz="1000" b="1" noProof="0" smtClean="0">
              <a:latin typeface="Trebuchet MS" pitchFamily="34" charset="0"/>
            </a:rPr>
            <a:t>Small molecule which enables its topical use.</a:t>
          </a:r>
          <a:endParaRPr lang="en-US" sz="1000" b="1" noProof="0">
            <a:latin typeface="Trebuchet MS" pitchFamily="34" charset="0"/>
          </a:endParaRPr>
        </a:p>
      </dgm:t>
    </dgm:pt>
    <dgm:pt modelId="{7CF87CC9-A7A7-48EF-A16A-D4FE73C4CBF7}" type="parTrans" cxnId="{ACC1D7F9-0A43-4FA1-BE5D-446482FEAEFB}">
      <dgm:prSet/>
      <dgm:spPr/>
      <dgm:t>
        <a:bodyPr/>
        <a:lstStyle/>
        <a:p>
          <a:pPr algn="l"/>
          <a:endParaRPr lang="es-CL" sz="1200" b="1">
            <a:latin typeface="Trebuchet MS" pitchFamily="34" charset="0"/>
          </a:endParaRPr>
        </a:p>
      </dgm:t>
    </dgm:pt>
    <dgm:pt modelId="{60E295EF-7F35-4E1C-A678-BFC9533782F4}" type="sibTrans" cxnId="{ACC1D7F9-0A43-4FA1-BE5D-446482FEAEFB}">
      <dgm:prSet/>
      <dgm:spPr/>
      <dgm:t>
        <a:bodyPr/>
        <a:lstStyle/>
        <a:p>
          <a:pPr algn="l"/>
          <a:endParaRPr lang="es-CL" sz="1200" b="1">
            <a:latin typeface="Trebuchet MS" pitchFamily="34" charset="0"/>
          </a:endParaRPr>
        </a:p>
      </dgm:t>
    </dgm:pt>
    <dgm:pt modelId="{3CDE893F-7F59-4913-8FC7-BA5B015B2C4F}">
      <dgm:prSet custT="1"/>
      <dgm:spPr/>
      <dgm:t>
        <a:bodyPr/>
        <a:lstStyle/>
        <a:p>
          <a:pPr algn="ctr"/>
          <a:r>
            <a:rPr lang="en-US" sz="1000" b="1" dirty="0" smtClean="0">
              <a:latin typeface="Trebuchet MS" pitchFamily="34" charset="0"/>
            </a:rPr>
            <a:t>Stable product</a:t>
          </a:r>
          <a:endParaRPr lang="es-CL" sz="1000" b="1" dirty="0"/>
        </a:p>
      </dgm:t>
    </dgm:pt>
    <dgm:pt modelId="{9CD8BAEE-CE31-4E17-BD2A-E96338B45137}" type="parTrans" cxnId="{346A5359-36C2-4346-B845-74516F2C0C2E}">
      <dgm:prSet/>
      <dgm:spPr/>
      <dgm:t>
        <a:bodyPr/>
        <a:lstStyle/>
        <a:p>
          <a:endParaRPr lang="es-CL"/>
        </a:p>
      </dgm:t>
    </dgm:pt>
    <dgm:pt modelId="{28C74386-EDCA-4675-8A26-78D5CA56F7B2}" type="sibTrans" cxnId="{346A5359-36C2-4346-B845-74516F2C0C2E}">
      <dgm:prSet/>
      <dgm:spPr/>
      <dgm:t>
        <a:bodyPr/>
        <a:lstStyle/>
        <a:p>
          <a:endParaRPr lang="es-CL"/>
        </a:p>
      </dgm:t>
    </dgm:pt>
    <dgm:pt modelId="{E2BB098B-2859-465E-BBCC-2951EDDC16C7}" type="pres">
      <dgm:prSet presAssocID="{08E1A47F-B001-4EC8-A05D-3FDE09A53BA3}" presName="CompostProcess" presStyleCnt="0">
        <dgm:presLayoutVars>
          <dgm:dir/>
          <dgm:resizeHandles val="exact"/>
        </dgm:presLayoutVars>
      </dgm:prSet>
      <dgm:spPr/>
    </dgm:pt>
    <dgm:pt modelId="{418FA802-42F5-4A83-AE50-AB3874B0CCEB}" type="pres">
      <dgm:prSet presAssocID="{08E1A47F-B001-4EC8-A05D-3FDE09A53BA3}" presName="arrow" presStyleLbl="bgShp" presStyleIdx="0" presStyleCnt="1" custScaleX="115294" custScaleY="68000"/>
      <dgm:spPr/>
    </dgm:pt>
    <dgm:pt modelId="{B19E5D54-75A8-43C8-9C61-A53EADD0EE98}" type="pres">
      <dgm:prSet presAssocID="{08E1A47F-B001-4EC8-A05D-3FDE09A53BA3}" presName="linearProcess" presStyleCnt="0"/>
      <dgm:spPr/>
    </dgm:pt>
    <dgm:pt modelId="{9A6369D1-8021-4FCE-AA52-0817BF025A9D}" type="pres">
      <dgm:prSet presAssocID="{FBFE5FF6-897A-4BB5-B0E9-C69D0CCB0323}" presName="textNode" presStyleLbl="node1" presStyleIdx="0" presStyleCnt="5" custLinFactNeighborX="-996" custLinFactNeighborY="-5000">
        <dgm:presLayoutVars>
          <dgm:bulletEnabled val="1"/>
        </dgm:presLayoutVars>
      </dgm:prSet>
      <dgm:spPr/>
      <dgm:t>
        <a:bodyPr/>
        <a:lstStyle/>
        <a:p>
          <a:endParaRPr lang="es-CL"/>
        </a:p>
      </dgm:t>
    </dgm:pt>
    <dgm:pt modelId="{781DB67C-AC2F-4EB0-9FEE-EF99087C20BB}" type="pres">
      <dgm:prSet presAssocID="{3ADFFB8F-3E6B-4647-BD82-726BA4217D31}" presName="sibTrans" presStyleCnt="0"/>
      <dgm:spPr/>
    </dgm:pt>
    <dgm:pt modelId="{0F4025FB-E048-40FE-8899-DA0DD53B99FA}" type="pres">
      <dgm:prSet presAssocID="{B5BB64DA-7A3A-4BB6-AEB7-0BDCD542AF12}" presName="textNode" presStyleLbl="node1" presStyleIdx="1" presStyleCnt="5" custLinFactNeighborX="-996" custLinFactNeighborY="-5000">
        <dgm:presLayoutVars>
          <dgm:bulletEnabled val="1"/>
        </dgm:presLayoutVars>
      </dgm:prSet>
      <dgm:spPr/>
      <dgm:t>
        <a:bodyPr/>
        <a:lstStyle/>
        <a:p>
          <a:endParaRPr lang="es-CL"/>
        </a:p>
      </dgm:t>
    </dgm:pt>
    <dgm:pt modelId="{8E7D8D35-0DFE-480D-95A0-02D1928813A7}" type="pres">
      <dgm:prSet presAssocID="{60E295EF-7F35-4E1C-A678-BFC9533782F4}" presName="sibTrans" presStyleCnt="0"/>
      <dgm:spPr/>
    </dgm:pt>
    <dgm:pt modelId="{FC4394C3-94CF-4522-9FF7-F2546EA1D556}" type="pres">
      <dgm:prSet presAssocID="{5712415D-2B58-4062-A2C1-8B0186E5404A}" presName="textNode" presStyleLbl="node1" presStyleIdx="2" presStyleCnt="5" custLinFactNeighborX="-996" custLinFactNeighborY="-5000">
        <dgm:presLayoutVars>
          <dgm:bulletEnabled val="1"/>
        </dgm:presLayoutVars>
      </dgm:prSet>
      <dgm:spPr/>
      <dgm:t>
        <a:bodyPr/>
        <a:lstStyle/>
        <a:p>
          <a:endParaRPr lang="es-CL"/>
        </a:p>
      </dgm:t>
    </dgm:pt>
    <dgm:pt modelId="{BC63D239-9B1D-4C82-8649-1B5880D001B9}" type="pres">
      <dgm:prSet presAssocID="{5E10E0D6-A92D-426B-B8EC-AEA7FE59E830}" presName="sibTrans" presStyleCnt="0"/>
      <dgm:spPr/>
    </dgm:pt>
    <dgm:pt modelId="{838D7C0E-E143-4D74-AE34-D090E2419C7F}" type="pres">
      <dgm:prSet presAssocID="{3CDE893F-7F59-4913-8FC7-BA5B015B2C4F}" presName="textNode" presStyleLbl="node1" presStyleIdx="3" presStyleCnt="5">
        <dgm:presLayoutVars>
          <dgm:bulletEnabled val="1"/>
        </dgm:presLayoutVars>
      </dgm:prSet>
      <dgm:spPr/>
      <dgm:t>
        <a:bodyPr/>
        <a:lstStyle/>
        <a:p>
          <a:endParaRPr lang="es-CL"/>
        </a:p>
      </dgm:t>
    </dgm:pt>
    <dgm:pt modelId="{E0967454-3392-4640-A6E1-62A32C10B55C}" type="pres">
      <dgm:prSet presAssocID="{28C74386-EDCA-4675-8A26-78D5CA56F7B2}" presName="sibTrans" presStyleCnt="0"/>
      <dgm:spPr/>
    </dgm:pt>
    <dgm:pt modelId="{4FBC6D18-FA66-4546-9864-F77546C62B3E}" type="pres">
      <dgm:prSet presAssocID="{A7C5D8BC-93CD-4891-B63C-549B8D3F4FF4}" presName="textNode" presStyleLbl="node1" presStyleIdx="4" presStyleCnt="5">
        <dgm:presLayoutVars>
          <dgm:bulletEnabled val="1"/>
        </dgm:presLayoutVars>
      </dgm:prSet>
      <dgm:spPr/>
      <dgm:t>
        <a:bodyPr/>
        <a:lstStyle/>
        <a:p>
          <a:endParaRPr lang="es-CL"/>
        </a:p>
      </dgm:t>
    </dgm:pt>
  </dgm:ptLst>
  <dgm:cxnLst>
    <dgm:cxn modelId="{B732DFF8-C72F-4F9B-8335-C2A46B200D16}" type="presOf" srcId="{FBFE5FF6-897A-4BB5-B0E9-C69D0CCB0323}" destId="{9A6369D1-8021-4FCE-AA52-0817BF025A9D}" srcOrd="0" destOrd="0" presId="urn:microsoft.com/office/officeart/2005/8/layout/hProcess9"/>
    <dgm:cxn modelId="{EF33FEC4-4CB4-4DF5-84C2-6EE14E7C63A7}" type="presOf" srcId="{3CDE893F-7F59-4913-8FC7-BA5B015B2C4F}" destId="{838D7C0E-E143-4D74-AE34-D090E2419C7F}" srcOrd="0" destOrd="0" presId="urn:microsoft.com/office/officeart/2005/8/layout/hProcess9"/>
    <dgm:cxn modelId="{F4E11F5E-F3DE-4FE3-B49B-ACDBFD241DA5}" type="presOf" srcId="{B5BB64DA-7A3A-4BB6-AEB7-0BDCD542AF12}" destId="{0F4025FB-E048-40FE-8899-DA0DD53B99FA}" srcOrd="0" destOrd="0" presId="urn:microsoft.com/office/officeart/2005/8/layout/hProcess9"/>
    <dgm:cxn modelId="{346A5359-36C2-4346-B845-74516F2C0C2E}" srcId="{08E1A47F-B001-4EC8-A05D-3FDE09A53BA3}" destId="{3CDE893F-7F59-4913-8FC7-BA5B015B2C4F}" srcOrd="3" destOrd="0" parTransId="{9CD8BAEE-CE31-4E17-BD2A-E96338B45137}" sibTransId="{28C74386-EDCA-4675-8A26-78D5CA56F7B2}"/>
    <dgm:cxn modelId="{A6BA6624-78D6-46F2-BA21-7BDEBC976B91}" srcId="{08E1A47F-B001-4EC8-A05D-3FDE09A53BA3}" destId="{FBFE5FF6-897A-4BB5-B0E9-C69D0CCB0323}" srcOrd="0" destOrd="0" parTransId="{4BC1BADF-6E60-44D3-8042-806A6C264933}" sibTransId="{3ADFFB8F-3E6B-4647-BD82-726BA4217D31}"/>
    <dgm:cxn modelId="{CCE286C9-3E50-4E8E-AB1B-642F54369E68}" type="presOf" srcId="{08E1A47F-B001-4EC8-A05D-3FDE09A53BA3}" destId="{E2BB098B-2859-465E-BBCC-2951EDDC16C7}" srcOrd="0" destOrd="0" presId="urn:microsoft.com/office/officeart/2005/8/layout/hProcess9"/>
    <dgm:cxn modelId="{88666583-26E5-4C23-B39E-F042CF125DD8}" type="presOf" srcId="{5712415D-2B58-4062-A2C1-8B0186E5404A}" destId="{FC4394C3-94CF-4522-9FF7-F2546EA1D556}" srcOrd="0" destOrd="0" presId="urn:microsoft.com/office/officeart/2005/8/layout/hProcess9"/>
    <dgm:cxn modelId="{ACC1D7F9-0A43-4FA1-BE5D-446482FEAEFB}" srcId="{08E1A47F-B001-4EC8-A05D-3FDE09A53BA3}" destId="{B5BB64DA-7A3A-4BB6-AEB7-0BDCD542AF12}" srcOrd="1" destOrd="0" parTransId="{7CF87CC9-A7A7-48EF-A16A-D4FE73C4CBF7}" sibTransId="{60E295EF-7F35-4E1C-A678-BFC9533782F4}"/>
    <dgm:cxn modelId="{B04192B6-DF48-4169-A025-2ADE1F63638F}" type="presOf" srcId="{A7C5D8BC-93CD-4891-B63C-549B8D3F4FF4}" destId="{4FBC6D18-FA66-4546-9864-F77546C62B3E}" srcOrd="0" destOrd="0" presId="urn:microsoft.com/office/officeart/2005/8/layout/hProcess9"/>
    <dgm:cxn modelId="{5D1B6769-BCE7-480B-BC6F-4CCAD3B41C4B}" srcId="{08E1A47F-B001-4EC8-A05D-3FDE09A53BA3}" destId="{5712415D-2B58-4062-A2C1-8B0186E5404A}" srcOrd="2" destOrd="0" parTransId="{84B22394-48F5-4596-9C84-210C4E47AC59}" sibTransId="{5E10E0D6-A92D-426B-B8EC-AEA7FE59E830}"/>
    <dgm:cxn modelId="{A5975292-E56F-4B3C-A32D-C3DF4EDC58C0}" srcId="{08E1A47F-B001-4EC8-A05D-3FDE09A53BA3}" destId="{A7C5D8BC-93CD-4891-B63C-549B8D3F4FF4}" srcOrd="4" destOrd="0" parTransId="{EE33DD18-6059-4A20-8BEE-24978BE05E6B}" sibTransId="{E19FD32A-3922-4FBE-BD69-E3D69AAC62E4}"/>
    <dgm:cxn modelId="{34818CD7-32BF-45B6-A733-65E4FC73A255}" type="presParOf" srcId="{E2BB098B-2859-465E-BBCC-2951EDDC16C7}" destId="{418FA802-42F5-4A83-AE50-AB3874B0CCEB}" srcOrd="0" destOrd="0" presId="urn:microsoft.com/office/officeart/2005/8/layout/hProcess9"/>
    <dgm:cxn modelId="{F94AC9F6-F9E8-4460-BB7A-46D89867BE2F}" type="presParOf" srcId="{E2BB098B-2859-465E-BBCC-2951EDDC16C7}" destId="{B19E5D54-75A8-43C8-9C61-A53EADD0EE98}" srcOrd="1" destOrd="0" presId="urn:microsoft.com/office/officeart/2005/8/layout/hProcess9"/>
    <dgm:cxn modelId="{31C52D4B-CC95-4B5D-9DCF-59EFE4DBEC96}" type="presParOf" srcId="{B19E5D54-75A8-43C8-9C61-A53EADD0EE98}" destId="{9A6369D1-8021-4FCE-AA52-0817BF025A9D}" srcOrd="0" destOrd="0" presId="urn:microsoft.com/office/officeart/2005/8/layout/hProcess9"/>
    <dgm:cxn modelId="{FB4401AE-73C5-4B49-8555-9EF3372BD5A9}" type="presParOf" srcId="{B19E5D54-75A8-43C8-9C61-A53EADD0EE98}" destId="{781DB67C-AC2F-4EB0-9FEE-EF99087C20BB}" srcOrd="1" destOrd="0" presId="urn:microsoft.com/office/officeart/2005/8/layout/hProcess9"/>
    <dgm:cxn modelId="{23F59314-6093-49D7-8A44-F33BFF0DA742}" type="presParOf" srcId="{B19E5D54-75A8-43C8-9C61-A53EADD0EE98}" destId="{0F4025FB-E048-40FE-8899-DA0DD53B99FA}" srcOrd="2" destOrd="0" presId="urn:microsoft.com/office/officeart/2005/8/layout/hProcess9"/>
    <dgm:cxn modelId="{6929DFE1-CF00-43EA-9807-D62B95062587}" type="presParOf" srcId="{B19E5D54-75A8-43C8-9C61-A53EADD0EE98}" destId="{8E7D8D35-0DFE-480D-95A0-02D1928813A7}" srcOrd="3" destOrd="0" presId="urn:microsoft.com/office/officeart/2005/8/layout/hProcess9"/>
    <dgm:cxn modelId="{FC6C24E5-EE78-4C14-B985-D048E8DF3620}" type="presParOf" srcId="{B19E5D54-75A8-43C8-9C61-A53EADD0EE98}" destId="{FC4394C3-94CF-4522-9FF7-F2546EA1D556}" srcOrd="4" destOrd="0" presId="urn:microsoft.com/office/officeart/2005/8/layout/hProcess9"/>
    <dgm:cxn modelId="{3035637E-B123-4CD2-A4D4-65FCEF79B0A6}" type="presParOf" srcId="{B19E5D54-75A8-43C8-9C61-A53EADD0EE98}" destId="{BC63D239-9B1D-4C82-8649-1B5880D001B9}" srcOrd="5" destOrd="0" presId="urn:microsoft.com/office/officeart/2005/8/layout/hProcess9"/>
    <dgm:cxn modelId="{A789A417-E174-41D8-B0C8-A0266695EABB}" type="presParOf" srcId="{B19E5D54-75A8-43C8-9C61-A53EADD0EE98}" destId="{838D7C0E-E143-4D74-AE34-D090E2419C7F}" srcOrd="6" destOrd="0" presId="urn:microsoft.com/office/officeart/2005/8/layout/hProcess9"/>
    <dgm:cxn modelId="{14F8A4DB-D8D1-4FEC-90AE-A56167237631}" type="presParOf" srcId="{B19E5D54-75A8-43C8-9C61-A53EADD0EE98}" destId="{E0967454-3392-4640-A6E1-62A32C10B55C}" srcOrd="7" destOrd="0" presId="urn:microsoft.com/office/officeart/2005/8/layout/hProcess9"/>
    <dgm:cxn modelId="{5CA7675E-37A4-435C-A7CA-E594EC2145D4}" type="presParOf" srcId="{B19E5D54-75A8-43C8-9C61-A53EADD0EE98}" destId="{4FBC6D18-FA66-4546-9864-F77546C62B3E}"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F7629E-1798-4954-9A1F-42ADA4C3CDD6}" type="doc">
      <dgm:prSet loTypeId="urn:microsoft.com/office/officeart/2005/8/layout/vList4#1" loCatId="list" qsTypeId="urn:microsoft.com/office/officeart/2005/8/quickstyle/simple1" qsCatId="simple" csTypeId="urn:microsoft.com/office/officeart/2005/8/colors/accent5_5" csCatId="accent5" phldr="1"/>
      <dgm:spPr/>
      <dgm:t>
        <a:bodyPr/>
        <a:lstStyle/>
        <a:p>
          <a:endParaRPr lang="es-CL"/>
        </a:p>
      </dgm:t>
    </dgm:pt>
    <dgm:pt modelId="{88BA57B7-A774-4E1F-9E69-DE4DE1EE4D73}">
      <dgm:prSet phldrT="[Texto]"/>
      <dgm:spPr/>
      <dgm:t>
        <a:bodyPr/>
        <a:lstStyle/>
        <a:p>
          <a:r>
            <a:rPr lang="es-ES_tradnl" dirty="0" err="1" smtClean="0"/>
            <a:t>Healthy</a:t>
          </a:r>
          <a:r>
            <a:rPr lang="es-ES_tradnl" dirty="0" smtClean="0"/>
            <a:t> </a:t>
          </a:r>
          <a:r>
            <a:rPr lang="es-ES_tradnl" dirty="0" err="1" smtClean="0"/>
            <a:t>volunteers</a:t>
          </a:r>
          <a:endParaRPr lang="es-CL" dirty="0"/>
        </a:p>
      </dgm:t>
    </dgm:pt>
    <dgm:pt modelId="{3D74EF55-27E1-40FC-A199-00DC684AE386}" type="parTrans" cxnId="{2D118468-E237-4627-9EC9-070C2D166D91}">
      <dgm:prSet/>
      <dgm:spPr/>
      <dgm:t>
        <a:bodyPr/>
        <a:lstStyle/>
        <a:p>
          <a:endParaRPr lang="es-CL"/>
        </a:p>
      </dgm:t>
    </dgm:pt>
    <dgm:pt modelId="{62843D84-27F9-4146-A900-C0B7DA9856E7}" type="sibTrans" cxnId="{2D118468-E237-4627-9EC9-070C2D166D91}">
      <dgm:prSet/>
      <dgm:spPr/>
      <dgm:t>
        <a:bodyPr/>
        <a:lstStyle/>
        <a:p>
          <a:endParaRPr lang="es-CL"/>
        </a:p>
      </dgm:t>
    </dgm:pt>
    <dgm:pt modelId="{203DE7BC-2825-4D04-A91A-48692446707B}">
      <dgm:prSet phldrT="[Texto]"/>
      <dgm:spPr/>
      <dgm:t>
        <a:bodyPr/>
        <a:lstStyle/>
        <a:p>
          <a:r>
            <a:rPr lang="es-CL" dirty="0" smtClean="0">
              <a:solidFill>
                <a:schemeClr val="bg1"/>
              </a:solidFill>
            </a:rPr>
            <a:t>Non-GCP GTX in </a:t>
          </a:r>
          <a:r>
            <a:rPr lang="es-CL" dirty="0" err="1" smtClean="0">
              <a:solidFill>
                <a:schemeClr val="bg1"/>
              </a:solidFill>
            </a:rPr>
            <a:t>healthy</a:t>
          </a:r>
          <a:r>
            <a:rPr lang="es-CL" dirty="0" smtClean="0">
              <a:solidFill>
                <a:schemeClr val="bg1"/>
              </a:solidFill>
            </a:rPr>
            <a:t> </a:t>
          </a:r>
          <a:r>
            <a:rPr lang="es-CL" dirty="0" err="1" smtClean="0">
              <a:solidFill>
                <a:schemeClr val="bg1"/>
              </a:solidFill>
            </a:rPr>
            <a:t>adults</a:t>
          </a:r>
          <a:r>
            <a:rPr lang="es-CL" dirty="0" smtClean="0">
              <a:solidFill>
                <a:schemeClr val="bg1"/>
              </a:solidFill>
            </a:rPr>
            <a:t> (1) – Chile</a:t>
          </a:r>
          <a:r>
            <a:rPr lang="es-CL" dirty="0" smtClean="0">
              <a:solidFill>
                <a:srgbClr val="002060"/>
              </a:solidFill>
            </a:rPr>
            <a:t>.</a:t>
          </a:r>
          <a:endParaRPr lang="es-CL" dirty="0"/>
        </a:p>
      </dgm:t>
    </dgm:pt>
    <dgm:pt modelId="{203BDF77-2A08-4757-BDED-CD9230B0042D}" type="parTrans" cxnId="{7C3450EB-015A-4A6B-B936-E05E06FA1D80}">
      <dgm:prSet/>
      <dgm:spPr/>
      <dgm:t>
        <a:bodyPr/>
        <a:lstStyle/>
        <a:p>
          <a:endParaRPr lang="es-CL"/>
        </a:p>
      </dgm:t>
    </dgm:pt>
    <dgm:pt modelId="{FF8837A5-F4E0-41FC-9102-860B2B899E1B}" type="sibTrans" cxnId="{7C3450EB-015A-4A6B-B936-E05E06FA1D80}">
      <dgm:prSet/>
      <dgm:spPr/>
      <dgm:t>
        <a:bodyPr/>
        <a:lstStyle/>
        <a:p>
          <a:endParaRPr lang="es-CL"/>
        </a:p>
      </dgm:t>
    </dgm:pt>
    <dgm:pt modelId="{299B42F3-B528-4645-B124-8BB661D26407}">
      <dgm:prSet phldrT="[Texto]"/>
      <dgm:spPr/>
      <dgm:t>
        <a:bodyPr/>
        <a:lstStyle/>
        <a:p>
          <a:r>
            <a:rPr lang="es-ES_tradnl" dirty="0" smtClean="0"/>
            <a:t>Anal </a:t>
          </a:r>
          <a:r>
            <a:rPr lang="es-ES_tradnl" dirty="0" err="1" smtClean="0"/>
            <a:t>fissure</a:t>
          </a:r>
          <a:endParaRPr lang="es-CL" dirty="0"/>
        </a:p>
      </dgm:t>
    </dgm:pt>
    <dgm:pt modelId="{3245E291-DAF5-496B-BF63-F9AF100E26A8}" type="parTrans" cxnId="{409812D8-7A0E-434F-AE70-3D48BEB7261C}">
      <dgm:prSet/>
      <dgm:spPr/>
      <dgm:t>
        <a:bodyPr/>
        <a:lstStyle/>
        <a:p>
          <a:endParaRPr lang="es-CL"/>
        </a:p>
      </dgm:t>
    </dgm:pt>
    <dgm:pt modelId="{CA89E389-C0D4-43AD-92C8-A2C4909DFBB1}" type="sibTrans" cxnId="{409812D8-7A0E-434F-AE70-3D48BEB7261C}">
      <dgm:prSet/>
      <dgm:spPr/>
      <dgm:t>
        <a:bodyPr/>
        <a:lstStyle/>
        <a:p>
          <a:endParaRPr lang="es-CL"/>
        </a:p>
      </dgm:t>
    </dgm:pt>
    <dgm:pt modelId="{E82254E3-F2B0-4E5A-A3C5-49908A4B58B6}">
      <dgm:prSet phldrT="[Texto]"/>
      <dgm:spPr/>
      <dgm:t>
        <a:bodyPr/>
        <a:lstStyle/>
        <a:p>
          <a:r>
            <a:rPr lang="es-CL" dirty="0" smtClean="0">
              <a:solidFill>
                <a:schemeClr val="bg1"/>
              </a:solidFill>
            </a:rPr>
            <a:t>Non-GCP GTX in </a:t>
          </a:r>
          <a:r>
            <a:rPr lang="es-CL" dirty="0" err="1" smtClean="0">
              <a:solidFill>
                <a:schemeClr val="bg1"/>
              </a:solidFill>
            </a:rPr>
            <a:t>patients</a:t>
          </a:r>
          <a:r>
            <a:rPr lang="es-CL" dirty="0" smtClean="0">
              <a:solidFill>
                <a:schemeClr val="bg1"/>
              </a:solidFill>
            </a:rPr>
            <a:t> </a:t>
          </a:r>
          <a:r>
            <a:rPr lang="es-CL" dirty="0" err="1" smtClean="0">
              <a:solidFill>
                <a:schemeClr val="bg1"/>
              </a:solidFill>
            </a:rPr>
            <a:t>with</a:t>
          </a:r>
          <a:r>
            <a:rPr lang="es-CL" dirty="0" smtClean="0">
              <a:solidFill>
                <a:schemeClr val="bg1"/>
              </a:solidFill>
            </a:rPr>
            <a:t> anal </a:t>
          </a:r>
          <a:r>
            <a:rPr lang="es-CL" dirty="0" err="1" smtClean="0">
              <a:solidFill>
                <a:schemeClr val="bg1"/>
              </a:solidFill>
            </a:rPr>
            <a:t>fissure</a:t>
          </a:r>
          <a:r>
            <a:rPr lang="es-CL" dirty="0" smtClean="0">
              <a:solidFill>
                <a:schemeClr val="bg1"/>
              </a:solidFill>
            </a:rPr>
            <a:t> n=50 (2) – Chile.</a:t>
          </a:r>
          <a:endParaRPr lang="es-CL" dirty="0">
            <a:solidFill>
              <a:schemeClr val="bg1"/>
            </a:solidFill>
          </a:endParaRPr>
        </a:p>
      </dgm:t>
    </dgm:pt>
    <dgm:pt modelId="{1DC80D2B-9687-41F0-A468-BC5DC288E040}" type="parTrans" cxnId="{EC07E9D4-6F81-474A-A3BB-BE01B6BF2E0D}">
      <dgm:prSet/>
      <dgm:spPr/>
      <dgm:t>
        <a:bodyPr/>
        <a:lstStyle/>
        <a:p>
          <a:endParaRPr lang="es-CL"/>
        </a:p>
      </dgm:t>
    </dgm:pt>
    <dgm:pt modelId="{44E6AEC6-EAC0-4663-91A6-2E73CC22547B}" type="sibTrans" cxnId="{EC07E9D4-6F81-474A-A3BB-BE01B6BF2E0D}">
      <dgm:prSet/>
      <dgm:spPr/>
      <dgm:t>
        <a:bodyPr/>
        <a:lstStyle/>
        <a:p>
          <a:endParaRPr lang="es-CL"/>
        </a:p>
      </dgm:t>
    </dgm:pt>
    <dgm:pt modelId="{7C05CA4C-D55E-40B6-9E50-1FBFAFB5A286}">
      <dgm:prSet phldrT="[Texto]"/>
      <dgm:spPr/>
      <dgm:t>
        <a:bodyPr/>
        <a:lstStyle/>
        <a:p>
          <a:r>
            <a:rPr lang="es-ES_tradnl" dirty="0" smtClean="0"/>
            <a:t>Tensional </a:t>
          </a:r>
          <a:r>
            <a:rPr lang="es-ES_tradnl" dirty="0" err="1" smtClean="0"/>
            <a:t>headache</a:t>
          </a:r>
          <a:endParaRPr lang="es-CL" dirty="0"/>
        </a:p>
      </dgm:t>
    </dgm:pt>
    <dgm:pt modelId="{B0D0BCCF-0D21-466E-89D2-A1771F6028C0}" type="parTrans" cxnId="{5CDE57FC-36B3-4428-81FF-7F2F43F2933A}">
      <dgm:prSet/>
      <dgm:spPr/>
      <dgm:t>
        <a:bodyPr/>
        <a:lstStyle/>
        <a:p>
          <a:endParaRPr lang="es-CL"/>
        </a:p>
      </dgm:t>
    </dgm:pt>
    <dgm:pt modelId="{3E2EFEAA-C99C-4CC7-8864-3C32BD8CC526}" type="sibTrans" cxnId="{5CDE57FC-36B3-4428-81FF-7F2F43F2933A}">
      <dgm:prSet/>
      <dgm:spPr/>
      <dgm:t>
        <a:bodyPr/>
        <a:lstStyle/>
        <a:p>
          <a:endParaRPr lang="es-CL"/>
        </a:p>
      </dgm:t>
    </dgm:pt>
    <dgm:pt modelId="{FAB80DE0-5E60-42BB-A546-C71DAF59ECFB}">
      <dgm:prSet phldrT="[Texto]"/>
      <dgm:spPr/>
      <dgm:t>
        <a:bodyPr/>
        <a:lstStyle/>
        <a:p>
          <a:r>
            <a:rPr lang="es-CL" dirty="0" smtClean="0">
              <a:solidFill>
                <a:schemeClr val="bg1"/>
              </a:solidFill>
            </a:rPr>
            <a:t>Non-GCP GTX in </a:t>
          </a:r>
          <a:r>
            <a:rPr lang="es-CL" dirty="0" err="1" smtClean="0">
              <a:solidFill>
                <a:schemeClr val="bg1"/>
              </a:solidFill>
            </a:rPr>
            <a:t>patients</a:t>
          </a:r>
          <a:r>
            <a:rPr lang="es-CL" dirty="0" smtClean="0">
              <a:solidFill>
                <a:schemeClr val="bg1"/>
              </a:solidFill>
            </a:rPr>
            <a:t> </a:t>
          </a:r>
          <a:r>
            <a:rPr lang="es-CL" dirty="0" err="1" smtClean="0">
              <a:solidFill>
                <a:schemeClr val="bg1"/>
              </a:solidFill>
            </a:rPr>
            <a:t>with</a:t>
          </a:r>
          <a:r>
            <a:rPr lang="es-CL" dirty="0" smtClean="0">
              <a:solidFill>
                <a:schemeClr val="bg1"/>
              </a:solidFill>
            </a:rPr>
            <a:t> </a:t>
          </a:r>
          <a:r>
            <a:rPr lang="es-CL" dirty="0" err="1" smtClean="0">
              <a:solidFill>
                <a:schemeClr val="bg1"/>
              </a:solidFill>
            </a:rPr>
            <a:t>Tension-Type</a:t>
          </a:r>
          <a:r>
            <a:rPr lang="es-CL" dirty="0" smtClean="0">
              <a:solidFill>
                <a:schemeClr val="bg1"/>
              </a:solidFill>
            </a:rPr>
            <a:t> </a:t>
          </a:r>
          <a:r>
            <a:rPr lang="es-CL" dirty="0" err="1" smtClean="0">
              <a:solidFill>
                <a:schemeClr val="bg1"/>
              </a:solidFill>
            </a:rPr>
            <a:t>headache</a:t>
          </a:r>
          <a:r>
            <a:rPr lang="es-CL" dirty="0" smtClean="0">
              <a:solidFill>
                <a:schemeClr val="bg1"/>
              </a:solidFill>
            </a:rPr>
            <a:t> n=27 (4) – Chile.</a:t>
          </a:r>
          <a:endParaRPr lang="es-CL" dirty="0">
            <a:solidFill>
              <a:schemeClr val="bg1"/>
            </a:solidFill>
          </a:endParaRPr>
        </a:p>
      </dgm:t>
    </dgm:pt>
    <dgm:pt modelId="{DF788ACB-CFAF-4050-AD34-90D97BAD1496}" type="parTrans" cxnId="{19A72EB4-6593-47B8-AE6F-4669B61A0724}">
      <dgm:prSet/>
      <dgm:spPr/>
      <dgm:t>
        <a:bodyPr/>
        <a:lstStyle/>
        <a:p>
          <a:endParaRPr lang="es-CL"/>
        </a:p>
      </dgm:t>
    </dgm:pt>
    <dgm:pt modelId="{C8B83407-C6BB-4B67-A967-E76241CDDAD7}" type="sibTrans" cxnId="{19A72EB4-6593-47B8-AE6F-4669B61A0724}">
      <dgm:prSet/>
      <dgm:spPr/>
      <dgm:t>
        <a:bodyPr/>
        <a:lstStyle/>
        <a:p>
          <a:endParaRPr lang="es-CL"/>
        </a:p>
      </dgm:t>
    </dgm:pt>
    <dgm:pt modelId="{3CD1E006-2608-4BB2-A123-14E5F73DC4DE}">
      <dgm:prSet phldrT="[Texto]" phldr="1"/>
      <dgm:spPr/>
      <dgm:t>
        <a:bodyPr/>
        <a:lstStyle/>
        <a:p>
          <a:endParaRPr lang="es-CL" dirty="0"/>
        </a:p>
      </dgm:t>
    </dgm:pt>
    <dgm:pt modelId="{60207254-91CA-4F6A-8A83-42048AD83087}" type="parTrans" cxnId="{EE724A8D-7243-47C0-B1FC-0B63AEDCA6B0}">
      <dgm:prSet/>
      <dgm:spPr/>
      <dgm:t>
        <a:bodyPr/>
        <a:lstStyle/>
        <a:p>
          <a:endParaRPr lang="es-CL"/>
        </a:p>
      </dgm:t>
    </dgm:pt>
    <dgm:pt modelId="{E654154E-EBEA-434C-99E7-BE8B0A7EF434}" type="sibTrans" cxnId="{EE724A8D-7243-47C0-B1FC-0B63AEDCA6B0}">
      <dgm:prSet/>
      <dgm:spPr/>
      <dgm:t>
        <a:bodyPr/>
        <a:lstStyle/>
        <a:p>
          <a:endParaRPr lang="es-CL"/>
        </a:p>
      </dgm:t>
    </dgm:pt>
    <dgm:pt modelId="{0ADEBF75-3E05-4E60-B0E5-B014610D07F7}">
      <dgm:prSet/>
      <dgm:spPr/>
      <dgm:t>
        <a:bodyPr/>
        <a:lstStyle/>
        <a:p>
          <a:r>
            <a:rPr lang="es-CL" dirty="0" smtClean="0">
              <a:solidFill>
                <a:schemeClr val="bg1"/>
              </a:solidFill>
            </a:rPr>
            <a:t>Non-GCP GTX in </a:t>
          </a:r>
          <a:r>
            <a:rPr lang="es-CL" dirty="0" err="1" smtClean="0">
              <a:solidFill>
                <a:schemeClr val="bg1"/>
              </a:solidFill>
            </a:rPr>
            <a:t>patients</a:t>
          </a:r>
          <a:r>
            <a:rPr lang="es-CL" dirty="0" smtClean="0">
              <a:solidFill>
                <a:schemeClr val="bg1"/>
              </a:solidFill>
            </a:rPr>
            <a:t> </a:t>
          </a:r>
          <a:r>
            <a:rPr lang="es-CL" dirty="0" err="1" smtClean="0">
              <a:solidFill>
                <a:schemeClr val="bg1"/>
              </a:solidFill>
            </a:rPr>
            <a:t>with</a:t>
          </a:r>
          <a:r>
            <a:rPr lang="es-CL" dirty="0" smtClean="0">
              <a:solidFill>
                <a:schemeClr val="bg1"/>
              </a:solidFill>
            </a:rPr>
            <a:t> anal </a:t>
          </a:r>
          <a:r>
            <a:rPr lang="es-CL" dirty="0" err="1" smtClean="0">
              <a:solidFill>
                <a:schemeClr val="bg1"/>
              </a:solidFill>
            </a:rPr>
            <a:t>fissure</a:t>
          </a:r>
          <a:r>
            <a:rPr lang="es-CL" dirty="0" smtClean="0">
              <a:solidFill>
                <a:schemeClr val="bg1"/>
              </a:solidFill>
            </a:rPr>
            <a:t> (short </a:t>
          </a:r>
          <a:r>
            <a:rPr lang="es-CL" dirty="0" err="1" smtClean="0">
              <a:solidFill>
                <a:schemeClr val="bg1"/>
              </a:solidFill>
            </a:rPr>
            <a:t>protocol</a:t>
          </a:r>
          <a:r>
            <a:rPr lang="es-CL" dirty="0" smtClean="0">
              <a:solidFill>
                <a:schemeClr val="bg1"/>
              </a:solidFill>
            </a:rPr>
            <a:t>) n=23 (3) – Chile.</a:t>
          </a:r>
          <a:endParaRPr lang="es-CL" dirty="0">
            <a:solidFill>
              <a:schemeClr val="bg1"/>
            </a:solidFill>
          </a:endParaRPr>
        </a:p>
      </dgm:t>
    </dgm:pt>
    <dgm:pt modelId="{2058BD81-81C0-4324-A695-554C3DEF4793}" type="parTrans" cxnId="{51C513D3-954F-4DC1-804C-0702BBA750A0}">
      <dgm:prSet/>
      <dgm:spPr/>
      <dgm:t>
        <a:bodyPr/>
        <a:lstStyle/>
        <a:p>
          <a:endParaRPr lang="es-CL"/>
        </a:p>
      </dgm:t>
    </dgm:pt>
    <dgm:pt modelId="{663214F6-31BB-46C3-B90F-54B60C2F6AC1}" type="sibTrans" cxnId="{51C513D3-954F-4DC1-804C-0702BBA750A0}">
      <dgm:prSet/>
      <dgm:spPr/>
      <dgm:t>
        <a:bodyPr/>
        <a:lstStyle/>
        <a:p>
          <a:endParaRPr lang="es-CL"/>
        </a:p>
      </dgm:t>
    </dgm:pt>
    <dgm:pt modelId="{DF42DC40-387C-493B-AA5A-D8CC6186CFDF}" type="pres">
      <dgm:prSet presAssocID="{38F7629E-1798-4954-9A1F-42ADA4C3CDD6}" presName="linear" presStyleCnt="0">
        <dgm:presLayoutVars>
          <dgm:dir/>
          <dgm:resizeHandles val="exact"/>
        </dgm:presLayoutVars>
      </dgm:prSet>
      <dgm:spPr/>
      <dgm:t>
        <a:bodyPr/>
        <a:lstStyle/>
        <a:p>
          <a:endParaRPr lang="es-CL"/>
        </a:p>
      </dgm:t>
    </dgm:pt>
    <dgm:pt modelId="{92C4C447-C010-45B4-9080-4B1696E3AA9C}" type="pres">
      <dgm:prSet presAssocID="{88BA57B7-A774-4E1F-9E69-DE4DE1EE4D73}" presName="comp" presStyleCnt="0"/>
      <dgm:spPr/>
    </dgm:pt>
    <dgm:pt modelId="{45880CBA-F838-4DA8-92BC-8778AB33EC11}" type="pres">
      <dgm:prSet presAssocID="{88BA57B7-A774-4E1F-9E69-DE4DE1EE4D73}" presName="box" presStyleLbl="node1" presStyleIdx="0" presStyleCnt="3"/>
      <dgm:spPr/>
      <dgm:t>
        <a:bodyPr/>
        <a:lstStyle/>
        <a:p>
          <a:endParaRPr lang="es-CL"/>
        </a:p>
      </dgm:t>
    </dgm:pt>
    <dgm:pt modelId="{0AD40F99-E8AE-4DAB-AFC7-595585CBFB21}" type="pres">
      <dgm:prSet presAssocID="{88BA57B7-A774-4E1F-9E69-DE4DE1EE4D73}" presName="img" presStyleLbl="fgImgPlace1" presStyleIdx="0" presStyleCnt="3" custLinFactNeighborY="2451"/>
      <dgm:spPr>
        <a:blipFill>
          <a:blip xmlns:r="http://schemas.openxmlformats.org/officeDocument/2006/relationships" r:embed="rId1">
            <a:duotone>
              <a:schemeClr val="accent5">
                <a:alpha val="90000"/>
                <a:hueOff val="0"/>
                <a:satOff val="0"/>
                <a:lumOff val="0"/>
                <a:alphaOff val="0"/>
                <a:shade val="20000"/>
                <a:satMod val="200000"/>
              </a:schemeClr>
              <a:schemeClr val="accent5">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t="-30000" b="-30000"/>
          </a:stretch>
        </a:blipFill>
      </dgm:spPr>
      <dgm:t>
        <a:bodyPr/>
        <a:lstStyle/>
        <a:p>
          <a:endParaRPr lang="es-CL"/>
        </a:p>
      </dgm:t>
    </dgm:pt>
    <dgm:pt modelId="{AA3AA394-5C3B-4699-B0D7-2352E244D495}" type="pres">
      <dgm:prSet presAssocID="{88BA57B7-A774-4E1F-9E69-DE4DE1EE4D73}" presName="text" presStyleLbl="node1" presStyleIdx="0" presStyleCnt="3">
        <dgm:presLayoutVars>
          <dgm:bulletEnabled val="1"/>
        </dgm:presLayoutVars>
      </dgm:prSet>
      <dgm:spPr/>
      <dgm:t>
        <a:bodyPr/>
        <a:lstStyle/>
        <a:p>
          <a:endParaRPr lang="es-CL"/>
        </a:p>
      </dgm:t>
    </dgm:pt>
    <dgm:pt modelId="{AEB02D70-171A-46D3-88F6-1D845AD4F66A}" type="pres">
      <dgm:prSet presAssocID="{62843D84-27F9-4146-A900-C0B7DA9856E7}" presName="spacer" presStyleCnt="0"/>
      <dgm:spPr/>
    </dgm:pt>
    <dgm:pt modelId="{6D78452D-40C9-483E-A0CF-53DF094A66C9}" type="pres">
      <dgm:prSet presAssocID="{299B42F3-B528-4645-B124-8BB661D26407}" presName="comp" presStyleCnt="0"/>
      <dgm:spPr/>
    </dgm:pt>
    <dgm:pt modelId="{F23E57C8-4026-4EB6-846D-A5204C883B72}" type="pres">
      <dgm:prSet presAssocID="{299B42F3-B528-4645-B124-8BB661D26407}" presName="box" presStyleLbl="node1" presStyleIdx="1" presStyleCnt="3"/>
      <dgm:spPr/>
      <dgm:t>
        <a:bodyPr/>
        <a:lstStyle/>
        <a:p>
          <a:endParaRPr lang="es-CL"/>
        </a:p>
      </dgm:t>
    </dgm:pt>
    <dgm:pt modelId="{E81B635D-5AEC-4DC2-A368-E566F9B040BD}" type="pres">
      <dgm:prSet presAssocID="{299B42F3-B528-4645-B124-8BB661D26407}" presName="img" presStyleLbl="fgImgPlace1" presStyleIdx="1" presStyleCnt="3"/>
      <dgm:spPr>
        <a:blipFill>
          <a:blip xmlns:r="http://schemas.openxmlformats.org/officeDocument/2006/relationships" r:embed="rId2" cstate="print">
            <a:duotone>
              <a:schemeClr val="accent5">
                <a:alpha val="90000"/>
                <a:hueOff val="13001"/>
                <a:satOff val="-608"/>
                <a:lumOff val="7254"/>
                <a:alphaOff val="-20000"/>
                <a:shade val="20000"/>
                <a:satMod val="200000"/>
              </a:schemeClr>
              <a:schemeClr val="accent5">
                <a:alpha val="90000"/>
                <a:hueOff val="13001"/>
                <a:satOff val="-608"/>
                <a:lumOff val="7254"/>
                <a:alphaOff val="-20000"/>
                <a:tint val="12000"/>
                <a:satMod val="190000"/>
              </a:schemeClr>
            </a:duotone>
            <a:extLst>
              <a:ext uri="{28A0092B-C50C-407E-A947-70E740481C1C}">
                <a14:useLocalDpi xmlns:a14="http://schemas.microsoft.com/office/drawing/2010/main" val="0"/>
              </a:ext>
            </a:extLst>
          </a:blip>
          <a:srcRect/>
          <a:stretch>
            <a:fillRect t="-30000" b="-30000"/>
          </a:stretch>
        </a:blipFill>
      </dgm:spPr>
      <dgm:t>
        <a:bodyPr/>
        <a:lstStyle/>
        <a:p>
          <a:endParaRPr lang="es-CL"/>
        </a:p>
      </dgm:t>
    </dgm:pt>
    <dgm:pt modelId="{888FE411-0E64-4D14-86FA-D207B584C862}" type="pres">
      <dgm:prSet presAssocID="{299B42F3-B528-4645-B124-8BB661D26407}" presName="text" presStyleLbl="node1" presStyleIdx="1" presStyleCnt="3">
        <dgm:presLayoutVars>
          <dgm:bulletEnabled val="1"/>
        </dgm:presLayoutVars>
      </dgm:prSet>
      <dgm:spPr/>
      <dgm:t>
        <a:bodyPr/>
        <a:lstStyle/>
        <a:p>
          <a:endParaRPr lang="es-CL"/>
        </a:p>
      </dgm:t>
    </dgm:pt>
    <dgm:pt modelId="{93C7BC90-ACFF-4A9C-803D-34446BC551BA}" type="pres">
      <dgm:prSet presAssocID="{CA89E389-C0D4-43AD-92C8-A2C4909DFBB1}" presName="spacer" presStyleCnt="0"/>
      <dgm:spPr/>
    </dgm:pt>
    <dgm:pt modelId="{EA687A8B-99D4-41E2-83AE-7096CAF8DB55}" type="pres">
      <dgm:prSet presAssocID="{7C05CA4C-D55E-40B6-9E50-1FBFAFB5A286}" presName="comp" presStyleCnt="0"/>
      <dgm:spPr/>
    </dgm:pt>
    <dgm:pt modelId="{4D0A3E12-3AED-47DA-A8BC-85AB1855296C}" type="pres">
      <dgm:prSet presAssocID="{7C05CA4C-D55E-40B6-9E50-1FBFAFB5A286}" presName="box" presStyleLbl="node1" presStyleIdx="2" presStyleCnt="3"/>
      <dgm:spPr/>
      <dgm:t>
        <a:bodyPr/>
        <a:lstStyle/>
        <a:p>
          <a:endParaRPr lang="es-CL"/>
        </a:p>
      </dgm:t>
    </dgm:pt>
    <dgm:pt modelId="{20859A96-D643-46A8-B8FE-DEC11B5A9EA5}" type="pres">
      <dgm:prSet presAssocID="{7C05CA4C-D55E-40B6-9E50-1FBFAFB5A286}" presName="img" presStyleLbl="fgImgPlace1" presStyleIdx="2" presStyleCnt="3"/>
      <dgm:spPr>
        <a:blipFill rotWithShape="1">
          <a:blip xmlns:r="http://schemas.openxmlformats.org/officeDocument/2006/relationships" r:embed="rId3">
            <a:duotone>
              <a:schemeClr val="accent5">
                <a:alpha val="90000"/>
                <a:hueOff val="26002"/>
                <a:satOff val="-1217"/>
                <a:lumOff val="14508"/>
                <a:alphaOff val="-40000"/>
                <a:shade val="20000"/>
                <a:satMod val="200000"/>
              </a:schemeClr>
              <a:schemeClr val="accent5">
                <a:alpha val="90000"/>
                <a:hueOff val="26002"/>
                <a:satOff val="-1217"/>
                <a:lumOff val="14508"/>
                <a:alphaOff val="-40000"/>
                <a:tint val="12000"/>
                <a:satMod val="190000"/>
              </a:schemeClr>
            </a:duotone>
          </a:blip>
          <a:stretch>
            <a:fillRect/>
          </a:stretch>
        </a:blipFill>
      </dgm:spPr>
      <dgm:t>
        <a:bodyPr/>
        <a:lstStyle/>
        <a:p>
          <a:endParaRPr lang="es-CL"/>
        </a:p>
      </dgm:t>
    </dgm:pt>
    <dgm:pt modelId="{0556D29F-E65D-402C-AEE9-B65592E2BCF8}" type="pres">
      <dgm:prSet presAssocID="{7C05CA4C-D55E-40B6-9E50-1FBFAFB5A286}" presName="text" presStyleLbl="node1" presStyleIdx="2" presStyleCnt="3">
        <dgm:presLayoutVars>
          <dgm:bulletEnabled val="1"/>
        </dgm:presLayoutVars>
      </dgm:prSet>
      <dgm:spPr/>
      <dgm:t>
        <a:bodyPr/>
        <a:lstStyle/>
        <a:p>
          <a:endParaRPr lang="es-CL"/>
        </a:p>
      </dgm:t>
    </dgm:pt>
  </dgm:ptLst>
  <dgm:cxnLst>
    <dgm:cxn modelId="{C18BF782-092B-4666-A323-26A239CFDC1E}" type="presOf" srcId="{38F7629E-1798-4954-9A1F-42ADA4C3CDD6}" destId="{DF42DC40-387C-493B-AA5A-D8CC6186CFDF}" srcOrd="0" destOrd="0" presId="urn:microsoft.com/office/officeart/2005/8/layout/vList4#1"/>
    <dgm:cxn modelId="{19A72EB4-6593-47B8-AE6F-4669B61A0724}" srcId="{7C05CA4C-D55E-40B6-9E50-1FBFAFB5A286}" destId="{FAB80DE0-5E60-42BB-A546-C71DAF59ECFB}" srcOrd="0" destOrd="0" parTransId="{DF788ACB-CFAF-4050-AD34-90D97BAD1496}" sibTransId="{C8B83407-C6BB-4B67-A967-E76241CDDAD7}"/>
    <dgm:cxn modelId="{AF1FAC07-5EBA-4655-8E92-1BD49C0AC8B0}" type="presOf" srcId="{299B42F3-B528-4645-B124-8BB661D26407}" destId="{F23E57C8-4026-4EB6-846D-A5204C883B72}" srcOrd="0" destOrd="0" presId="urn:microsoft.com/office/officeart/2005/8/layout/vList4#1"/>
    <dgm:cxn modelId="{51C513D3-954F-4DC1-804C-0702BBA750A0}" srcId="{299B42F3-B528-4645-B124-8BB661D26407}" destId="{0ADEBF75-3E05-4E60-B0E5-B014610D07F7}" srcOrd="1" destOrd="0" parTransId="{2058BD81-81C0-4324-A695-554C3DEF4793}" sibTransId="{663214F6-31BB-46C3-B90F-54B60C2F6AC1}"/>
    <dgm:cxn modelId="{A51BE54B-4D16-47B6-B4C5-798F0688F08B}" type="presOf" srcId="{0ADEBF75-3E05-4E60-B0E5-B014610D07F7}" destId="{888FE411-0E64-4D14-86FA-D207B584C862}" srcOrd="1" destOrd="2" presId="urn:microsoft.com/office/officeart/2005/8/layout/vList4#1"/>
    <dgm:cxn modelId="{99466331-AA19-49B7-A84B-095CB37BF66B}" type="presOf" srcId="{88BA57B7-A774-4E1F-9E69-DE4DE1EE4D73}" destId="{45880CBA-F838-4DA8-92BC-8778AB33EC11}" srcOrd="0" destOrd="0" presId="urn:microsoft.com/office/officeart/2005/8/layout/vList4#1"/>
    <dgm:cxn modelId="{387D9291-51C2-46F4-B287-D71F599ECA34}" type="presOf" srcId="{FAB80DE0-5E60-42BB-A546-C71DAF59ECFB}" destId="{0556D29F-E65D-402C-AEE9-B65592E2BCF8}" srcOrd="1" destOrd="1" presId="urn:microsoft.com/office/officeart/2005/8/layout/vList4#1"/>
    <dgm:cxn modelId="{5CDE57FC-36B3-4428-81FF-7F2F43F2933A}" srcId="{38F7629E-1798-4954-9A1F-42ADA4C3CDD6}" destId="{7C05CA4C-D55E-40B6-9E50-1FBFAFB5A286}" srcOrd="2" destOrd="0" parTransId="{B0D0BCCF-0D21-466E-89D2-A1771F6028C0}" sibTransId="{3E2EFEAA-C99C-4CC7-8864-3C32BD8CC526}"/>
    <dgm:cxn modelId="{409812D8-7A0E-434F-AE70-3D48BEB7261C}" srcId="{38F7629E-1798-4954-9A1F-42ADA4C3CDD6}" destId="{299B42F3-B528-4645-B124-8BB661D26407}" srcOrd="1" destOrd="0" parTransId="{3245E291-DAF5-496B-BF63-F9AF100E26A8}" sibTransId="{CA89E389-C0D4-43AD-92C8-A2C4909DFBB1}"/>
    <dgm:cxn modelId="{3D7D0BB3-B72F-4BCC-9B1F-29E0CFE7FA1E}" type="presOf" srcId="{203DE7BC-2825-4D04-A91A-48692446707B}" destId="{AA3AA394-5C3B-4699-B0D7-2352E244D495}" srcOrd="1" destOrd="1" presId="urn:microsoft.com/office/officeart/2005/8/layout/vList4#1"/>
    <dgm:cxn modelId="{EE724A8D-7243-47C0-B1FC-0B63AEDCA6B0}" srcId="{7C05CA4C-D55E-40B6-9E50-1FBFAFB5A286}" destId="{3CD1E006-2608-4BB2-A123-14E5F73DC4DE}" srcOrd="1" destOrd="0" parTransId="{60207254-91CA-4F6A-8A83-42048AD83087}" sibTransId="{E654154E-EBEA-434C-99E7-BE8B0A7EF434}"/>
    <dgm:cxn modelId="{038252FD-3EAC-4754-9DD1-01C69A2373F7}" type="presOf" srcId="{203DE7BC-2825-4D04-A91A-48692446707B}" destId="{45880CBA-F838-4DA8-92BC-8778AB33EC11}" srcOrd="0" destOrd="1" presId="urn:microsoft.com/office/officeart/2005/8/layout/vList4#1"/>
    <dgm:cxn modelId="{11D52AF8-0C30-4625-AD7A-F713C80937BD}" type="presOf" srcId="{7C05CA4C-D55E-40B6-9E50-1FBFAFB5A286}" destId="{0556D29F-E65D-402C-AEE9-B65592E2BCF8}" srcOrd="1" destOrd="0" presId="urn:microsoft.com/office/officeart/2005/8/layout/vList4#1"/>
    <dgm:cxn modelId="{A8D9CE60-D1BA-4A3E-BC8D-484604FAC9B7}" type="presOf" srcId="{E82254E3-F2B0-4E5A-A3C5-49908A4B58B6}" destId="{888FE411-0E64-4D14-86FA-D207B584C862}" srcOrd="1" destOrd="1" presId="urn:microsoft.com/office/officeart/2005/8/layout/vList4#1"/>
    <dgm:cxn modelId="{DD205508-DF9F-423C-97BC-EDCB1DBBA419}" type="presOf" srcId="{E82254E3-F2B0-4E5A-A3C5-49908A4B58B6}" destId="{F23E57C8-4026-4EB6-846D-A5204C883B72}" srcOrd="0" destOrd="1" presId="urn:microsoft.com/office/officeart/2005/8/layout/vList4#1"/>
    <dgm:cxn modelId="{B3A9E010-F427-43FC-BC8D-C182FA126EA1}" type="presOf" srcId="{FAB80DE0-5E60-42BB-A546-C71DAF59ECFB}" destId="{4D0A3E12-3AED-47DA-A8BC-85AB1855296C}" srcOrd="0" destOrd="1" presId="urn:microsoft.com/office/officeart/2005/8/layout/vList4#1"/>
    <dgm:cxn modelId="{5437115F-62E2-4C9C-80FD-5DB2F448AD9A}" type="presOf" srcId="{299B42F3-B528-4645-B124-8BB661D26407}" destId="{888FE411-0E64-4D14-86FA-D207B584C862}" srcOrd="1" destOrd="0" presId="urn:microsoft.com/office/officeart/2005/8/layout/vList4#1"/>
    <dgm:cxn modelId="{2D118468-E237-4627-9EC9-070C2D166D91}" srcId="{38F7629E-1798-4954-9A1F-42ADA4C3CDD6}" destId="{88BA57B7-A774-4E1F-9E69-DE4DE1EE4D73}" srcOrd="0" destOrd="0" parTransId="{3D74EF55-27E1-40FC-A199-00DC684AE386}" sibTransId="{62843D84-27F9-4146-A900-C0B7DA9856E7}"/>
    <dgm:cxn modelId="{8A4E7987-8AA1-4EF1-9FE6-57AF8B74CC6C}" type="presOf" srcId="{3CD1E006-2608-4BB2-A123-14E5F73DC4DE}" destId="{4D0A3E12-3AED-47DA-A8BC-85AB1855296C}" srcOrd="0" destOrd="2" presId="urn:microsoft.com/office/officeart/2005/8/layout/vList4#1"/>
    <dgm:cxn modelId="{4F011877-51E5-49A5-A89D-615DA7EBD889}" type="presOf" srcId="{0ADEBF75-3E05-4E60-B0E5-B014610D07F7}" destId="{F23E57C8-4026-4EB6-846D-A5204C883B72}" srcOrd="0" destOrd="2" presId="urn:microsoft.com/office/officeart/2005/8/layout/vList4#1"/>
    <dgm:cxn modelId="{7C3450EB-015A-4A6B-B936-E05E06FA1D80}" srcId="{88BA57B7-A774-4E1F-9E69-DE4DE1EE4D73}" destId="{203DE7BC-2825-4D04-A91A-48692446707B}" srcOrd="0" destOrd="0" parTransId="{203BDF77-2A08-4757-BDED-CD9230B0042D}" sibTransId="{FF8837A5-F4E0-41FC-9102-860B2B899E1B}"/>
    <dgm:cxn modelId="{228422C8-2C69-4E6E-A8C6-B7AD33ED5598}" type="presOf" srcId="{88BA57B7-A774-4E1F-9E69-DE4DE1EE4D73}" destId="{AA3AA394-5C3B-4699-B0D7-2352E244D495}" srcOrd="1" destOrd="0" presId="urn:microsoft.com/office/officeart/2005/8/layout/vList4#1"/>
    <dgm:cxn modelId="{EC07E9D4-6F81-474A-A3BB-BE01B6BF2E0D}" srcId="{299B42F3-B528-4645-B124-8BB661D26407}" destId="{E82254E3-F2B0-4E5A-A3C5-49908A4B58B6}" srcOrd="0" destOrd="0" parTransId="{1DC80D2B-9687-41F0-A468-BC5DC288E040}" sibTransId="{44E6AEC6-EAC0-4663-91A6-2E73CC22547B}"/>
    <dgm:cxn modelId="{C7A97857-007C-4D1A-A08A-7D113E62E096}" type="presOf" srcId="{7C05CA4C-D55E-40B6-9E50-1FBFAFB5A286}" destId="{4D0A3E12-3AED-47DA-A8BC-85AB1855296C}" srcOrd="0" destOrd="0" presId="urn:microsoft.com/office/officeart/2005/8/layout/vList4#1"/>
    <dgm:cxn modelId="{49C2AE7B-12E9-4694-BE04-5E94FE80D6B0}" type="presOf" srcId="{3CD1E006-2608-4BB2-A123-14E5F73DC4DE}" destId="{0556D29F-E65D-402C-AEE9-B65592E2BCF8}" srcOrd="1" destOrd="2" presId="urn:microsoft.com/office/officeart/2005/8/layout/vList4#1"/>
    <dgm:cxn modelId="{CCCB9AC1-D689-4AA5-8A6B-B3DF60E0C2C9}" type="presParOf" srcId="{DF42DC40-387C-493B-AA5A-D8CC6186CFDF}" destId="{92C4C447-C010-45B4-9080-4B1696E3AA9C}" srcOrd="0" destOrd="0" presId="urn:microsoft.com/office/officeart/2005/8/layout/vList4#1"/>
    <dgm:cxn modelId="{A901FC8A-8F95-41A3-BB1A-ADA3F9051E25}" type="presParOf" srcId="{92C4C447-C010-45B4-9080-4B1696E3AA9C}" destId="{45880CBA-F838-4DA8-92BC-8778AB33EC11}" srcOrd="0" destOrd="0" presId="urn:microsoft.com/office/officeart/2005/8/layout/vList4#1"/>
    <dgm:cxn modelId="{3A001520-CA86-4206-AC15-D48F0345D7F0}" type="presParOf" srcId="{92C4C447-C010-45B4-9080-4B1696E3AA9C}" destId="{0AD40F99-E8AE-4DAB-AFC7-595585CBFB21}" srcOrd="1" destOrd="0" presId="urn:microsoft.com/office/officeart/2005/8/layout/vList4#1"/>
    <dgm:cxn modelId="{B18F8BF5-8596-43EE-96AC-CF9FF70F24FF}" type="presParOf" srcId="{92C4C447-C010-45B4-9080-4B1696E3AA9C}" destId="{AA3AA394-5C3B-4699-B0D7-2352E244D495}" srcOrd="2" destOrd="0" presId="urn:microsoft.com/office/officeart/2005/8/layout/vList4#1"/>
    <dgm:cxn modelId="{D7B4DBCF-6865-4C3E-B435-BB4D2A0FDE46}" type="presParOf" srcId="{DF42DC40-387C-493B-AA5A-D8CC6186CFDF}" destId="{AEB02D70-171A-46D3-88F6-1D845AD4F66A}" srcOrd="1" destOrd="0" presId="urn:microsoft.com/office/officeart/2005/8/layout/vList4#1"/>
    <dgm:cxn modelId="{4002660E-7D8A-4C0B-8EF8-99A085DA6192}" type="presParOf" srcId="{DF42DC40-387C-493B-AA5A-D8CC6186CFDF}" destId="{6D78452D-40C9-483E-A0CF-53DF094A66C9}" srcOrd="2" destOrd="0" presId="urn:microsoft.com/office/officeart/2005/8/layout/vList4#1"/>
    <dgm:cxn modelId="{96CE0A56-B3DB-4F86-A05B-1FC1AD2B943B}" type="presParOf" srcId="{6D78452D-40C9-483E-A0CF-53DF094A66C9}" destId="{F23E57C8-4026-4EB6-846D-A5204C883B72}" srcOrd="0" destOrd="0" presId="urn:microsoft.com/office/officeart/2005/8/layout/vList4#1"/>
    <dgm:cxn modelId="{2A1A3B8D-94AA-4B3C-940A-64BB129C4FFE}" type="presParOf" srcId="{6D78452D-40C9-483E-A0CF-53DF094A66C9}" destId="{E81B635D-5AEC-4DC2-A368-E566F9B040BD}" srcOrd="1" destOrd="0" presId="urn:microsoft.com/office/officeart/2005/8/layout/vList4#1"/>
    <dgm:cxn modelId="{35F84175-A796-4C6B-B008-8D7C2E5D6A67}" type="presParOf" srcId="{6D78452D-40C9-483E-A0CF-53DF094A66C9}" destId="{888FE411-0E64-4D14-86FA-D207B584C862}" srcOrd="2" destOrd="0" presId="urn:microsoft.com/office/officeart/2005/8/layout/vList4#1"/>
    <dgm:cxn modelId="{8C1C0F66-15CE-4978-A087-4B3176B66E0B}" type="presParOf" srcId="{DF42DC40-387C-493B-AA5A-D8CC6186CFDF}" destId="{93C7BC90-ACFF-4A9C-803D-34446BC551BA}" srcOrd="3" destOrd="0" presId="urn:microsoft.com/office/officeart/2005/8/layout/vList4#1"/>
    <dgm:cxn modelId="{4515E2F4-6207-48E0-9008-072C15551818}" type="presParOf" srcId="{DF42DC40-387C-493B-AA5A-D8CC6186CFDF}" destId="{EA687A8B-99D4-41E2-83AE-7096CAF8DB55}" srcOrd="4" destOrd="0" presId="urn:microsoft.com/office/officeart/2005/8/layout/vList4#1"/>
    <dgm:cxn modelId="{D102D550-1B61-4FAC-88EE-01F99AB11FBB}" type="presParOf" srcId="{EA687A8B-99D4-41E2-83AE-7096CAF8DB55}" destId="{4D0A3E12-3AED-47DA-A8BC-85AB1855296C}" srcOrd="0" destOrd="0" presId="urn:microsoft.com/office/officeart/2005/8/layout/vList4#1"/>
    <dgm:cxn modelId="{41F90519-7B2A-4D7B-9491-E996F19D2E51}" type="presParOf" srcId="{EA687A8B-99D4-41E2-83AE-7096CAF8DB55}" destId="{20859A96-D643-46A8-B8FE-DEC11B5A9EA5}" srcOrd="1" destOrd="0" presId="urn:microsoft.com/office/officeart/2005/8/layout/vList4#1"/>
    <dgm:cxn modelId="{066D5982-6C13-420E-9674-557C35B87009}" type="presParOf" srcId="{EA687A8B-99D4-41E2-83AE-7096CAF8DB55}" destId="{0556D29F-E65D-402C-AEE9-B65592E2BCF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AC8703-2002-4563-8FB1-E57E016A384D}" type="doc">
      <dgm:prSet loTypeId="urn:microsoft.com/office/officeart/2005/8/layout/vList4#2" loCatId="list" qsTypeId="urn:microsoft.com/office/officeart/2005/8/quickstyle/simple2" qsCatId="simple" csTypeId="urn:microsoft.com/office/officeart/2005/8/colors/accent5_5" csCatId="accent5" phldr="1"/>
      <dgm:spPr/>
      <dgm:t>
        <a:bodyPr/>
        <a:lstStyle/>
        <a:p>
          <a:endParaRPr lang="es-CL"/>
        </a:p>
      </dgm:t>
    </dgm:pt>
    <dgm:pt modelId="{AEC717D7-DE13-49CF-A74E-83BBF3420D13}">
      <dgm:prSet phldrT="[Texto]"/>
      <dgm:spPr>
        <a:solidFill>
          <a:srgbClr val="9BD1BF">
            <a:alpha val="90000"/>
          </a:srgbClr>
        </a:solidFill>
      </dgm:spPr>
      <dgm:t>
        <a:bodyPr/>
        <a:lstStyle/>
        <a:p>
          <a:r>
            <a:rPr lang="en-US" dirty="0" smtClean="0"/>
            <a:t>Preliminary Toxicology of GTX 2/3 – </a:t>
          </a:r>
          <a:r>
            <a:rPr lang="en-US" dirty="0" err="1" smtClean="0"/>
            <a:t>Ricerca</a:t>
          </a:r>
          <a:r>
            <a:rPr lang="en-US" dirty="0" smtClean="0"/>
            <a:t> - USA </a:t>
          </a:r>
          <a:endParaRPr lang="es-CL" dirty="0"/>
        </a:p>
      </dgm:t>
    </dgm:pt>
    <dgm:pt modelId="{F76A4F84-CD7C-4890-ADB1-B0C068C76763}" type="parTrans" cxnId="{0354EE28-994C-454F-85DB-4F16A5F469C4}">
      <dgm:prSet/>
      <dgm:spPr/>
      <dgm:t>
        <a:bodyPr/>
        <a:lstStyle/>
        <a:p>
          <a:endParaRPr lang="es-CL"/>
        </a:p>
      </dgm:t>
    </dgm:pt>
    <dgm:pt modelId="{191F44EA-BFCE-477A-9990-A417B4BE5DF0}" type="sibTrans" cxnId="{0354EE28-994C-454F-85DB-4F16A5F469C4}">
      <dgm:prSet/>
      <dgm:spPr/>
      <dgm:t>
        <a:bodyPr/>
        <a:lstStyle/>
        <a:p>
          <a:endParaRPr lang="es-CL"/>
        </a:p>
      </dgm:t>
    </dgm:pt>
    <dgm:pt modelId="{948CCD1C-9296-4F9A-B697-9FDE84C793E8}">
      <dgm:prSet phldrT="[Texto]"/>
      <dgm:spPr>
        <a:solidFill>
          <a:srgbClr val="9BD1BF">
            <a:alpha val="90000"/>
          </a:srgbClr>
        </a:solidFill>
      </dgm:spPr>
      <dgm:t>
        <a:bodyPr/>
        <a:lstStyle/>
        <a:p>
          <a:r>
            <a:rPr lang="es-ES_tradnl" dirty="0" err="1" smtClean="0"/>
            <a:t>Rats</a:t>
          </a:r>
          <a:endParaRPr lang="es-CL" dirty="0"/>
        </a:p>
      </dgm:t>
    </dgm:pt>
    <dgm:pt modelId="{59AE172D-E4A3-4181-BED1-CE632A23C093}" type="parTrans" cxnId="{FAFCB701-4D89-4FB7-B556-5EDFC3D8282D}">
      <dgm:prSet/>
      <dgm:spPr/>
      <dgm:t>
        <a:bodyPr/>
        <a:lstStyle/>
        <a:p>
          <a:endParaRPr lang="es-CL"/>
        </a:p>
      </dgm:t>
    </dgm:pt>
    <dgm:pt modelId="{CCCD9564-F812-4FCD-A50C-2925F8640F78}" type="sibTrans" cxnId="{FAFCB701-4D89-4FB7-B556-5EDFC3D8282D}">
      <dgm:prSet/>
      <dgm:spPr/>
      <dgm:t>
        <a:bodyPr/>
        <a:lstStyle/>
        <a:p>
          <a:endParaRPr lang="es-CL"/>
        </a:p>
      </dgm:t>
    </dgm:pt>
    <dgm:pt modelId="{B08E29DB-672E-4213-9D45-9B070493D5CD}">
      <dgm:prSet phldrT="[Texto]"/>
      <dgm:spPr>
        <a:solidFill>
          <a:srgbClr val="9BD1BF">
            <a:alpha val="90000"/>
          </a:srgbClr>
        </a:solidFill>
      </dgm:spPr>
      <dgm:t>
        <a:bodyPr/>
        <a:lstStyle/>
        <a:p>
          <a:r>
            <a:rPr lang="es-ES_tradnl" dirty="0" err="1" smtClean="0"/>
            <a:t>Dogs</a:t>
          </a:r>
          <a:endParaRPr lang="es-CL" dirty="0"/>
        </a:p>
      </dgm:t>
    </dgm:pt>
    <dgm:pt modelId="{BA35D09A-659F-4C0D-B05F-263F40E920BE}" type="parTrans" cxnId="{33CF3E3F-8C23-4E72-B54E-2E716733930A}">
      <dgm:prSet/>
      <dgm:spPr/>
      <dgm:t>
        <a:bodyPr/>
        <a:lstStyle/>
        <a:p>
          <a:endParaRPr lang="es-CL"/>
        </a:p>
      </dgm:t>
    </dgm:pt>
    <dgm:pt modelId="{E845D1E0-0A8C-4F0B-AF53-861B5A012B33}" type="sibTrans" cxnId="{33CF3E3F-8C23-4E72-B54E-2E716733930A}">
      <dgm:prSet/>
      <dgm:spPr/>
      <dgm:t>
        <a:bodyPr/>
        <a:lstStyle/>
        <a:p>
          <a:endParaRPr lang="es-CL"/>
        </a:p>
      </dgm:t>
    </dgm:pt>
    <dgm:pt modelId="{E7828B83-50A5-402C-9612-0A3AAD3E90FD}">
      <dgm:prSet phldrT="[Texto]"/>
      <dgm:spPr>
        <a:solidFill>
          <a:srgbClr val="9BD1BF">
            <a:alpha val="70000"/>
          </a:srgbClr>
        </a:solidFill>
      </dgm:spPr>
      <dgm:t>
        <a:bodyPr/>
        <a:lstStyle/>
        <a:p>
          <a:r>
            <a:rPr lang="en-US" dirty="0" smtClean="0"/>
            <a:t>Acute toxicity study of GTX 2/3 by single administration to CD rats – LPT - Germany</a:t>
          </a:r>
          <a:endParaRPr lang="es-CL" dirty="0"/>
        </a:p>
      </dgm:t>
    </dgm:pt>
    <dgm:pt modelId="{5C690D6D-9F6A-4673-930F-9EB546725FBF}" type="parTrans" cxnId="{136E57A4-17B2-4015-B87E-D0D14114A0B1}">
      <dgm:prSet/>
      <dgm:spPr/>
      <dgm:t>
        <a:bodyPr/>
        <a:lstStyle/>
        <a:p>
          <a:endParaRPr lang="es-CL"/>
        </a:p>
      </dgm:t>
    </dgm:pt>
    <dgm:pt modelId="{11ABBA69-29B2-466A-A403-7531D2B23CC8}" type="sibTrans" cxnId="{136E57A4-17B2-4015-B87E-D0D14114A0B1}">
      <dgm:prSet/>
      <dgm:spPr/>
      <dgm:t>
        <a:bodyPr/>
        <a:lstStyle/>
        <a:p>
          <a:endParaRPr lang="es-CL"/>
        </a:p>
      </dgm:t>
    </dgm:pt>
    <dgm:pt modelId="{089B574F-2F0B-4019-BB5C-D9F6C6E1CEF8}">
      <dgm:prSet phldrT="[Texto]"/>
      <dgm:spPr>
        <a:solidFill>
          <a:srgbClr val="9BD1BF">
            <a:alpha val="70000"/>
          </a:srgbClr>
        </a:solidFill>
      </dgm:spPr>
      <dgm:t>
        <a:bodyPr/>
        <a:lstStyle/>
        <a:p>
          <a:r>
            <a:rPr lang="es-ES_tradnl" dirty="0" err="1" smtClean="0"/>
            <a:t>Intravenous</a:t>
          </a:r>
          <a:endParaRPr lang="es-CL" dirty="0"/>
        </a:p>
      </dgm:t>
    </dgm:pt>
    <dgm:pt modelId="{0CD78576-7126-4DC4-A29E-63FE700E2AC1}" type="parTrans" cxnId="{70658AD3-F713-4054-98C7-46E89133AB98}">
      <dgm:prSet/>
      <dgm:spPr/>
      <dgm:t>
        <a:bodyPr/>
        <a:lstStyle/>
        <a:p>
          <a:endParaRPr lang="es-CL"/>
        </a:p>
      </dgm:t>
    </dgm:pt>
    <dgm:pt modelId="{233DAFA2-C001-4B2C-B73E-8FB5D51853E9}" type="sibTrans" cxnId="{70658AD3-F713-4054-98C7-46E89133AB98}">
      <dgm:prSet/>
      <dgm:spPr/>
      <dgm:t>
        <a:bodyPr/>
        <a:lstStyle/>
        <a:p>
          <a:endParaRPr lang="es-CL"/>
        </a:p>
      </dgm:t>
    </dgm:pt>
    <dgm:pt modelId="{7344CD27-AE9F-4AFE-8A68-3CCD96323E82}">
      <dgm:prSet phldrT="[Texto]"/>
      <dgm:spPr>
        <a:solidFill>
          <a:srgbClr val="9BD1BF">
            <a:alpha val="70000"/>
          </a:srgbClr>
        </a:solidFill>
      </dgm:spPr>
      <dgm:t>
        <a:bodyPr/>
        <a:lstStyle/>
        <a:p>
          <a:endParaRPr lang="es-CL" dirty="0"/>
        </a:p>
      </dgm:t>
    </dgm:pt>
    <dgm:pt modelId="{5C9C3927-F3F5-456F-B51E-3E6397F2C72B}" type="parTrans" cxnId="{D6C4FEE7-8308-456F-9DB0-6E87A3630BE3}">
      <dgm:prSet/>
      <dgm:spPr/>
      <dgm:t>
        <a:bodyPr/>
        <a:lstStyle/>
        <a:p>
          <a:endParaRPr lang="es-CL"/>
        </a:p>
      </dgm:t>
    </dgm:pt>
    <dgm:pt modelId="{75B46937-F30A-47AE-A6D0-AB8E358936E9}" type="sibTrans" cxnId="{D6C4FEE7-8308-456F-9DB0-6E87A3630BE3}">
      <dgm:prSet/>
      <dgm:spPr/>
      <dgm:t>
        <a:bodyPr/>
        <a:lstStyle/>
        <a:p>
          <a:endParaRPr lang="es-CL"/>
        </a:p>
      </dgm:t>
    </dgm:pt>
    <dgm:pt modelId="{FA9E93BE-1F7D-4651-9BF2-ABF6912A6293}">
      <dgm:prSet phldrT="[Texto]"/>
      <dgm:spPr>
        <a:solidFill>
          <a:srgbClr val="9BD1BF">
            <a:alpha val="50000"/>
          </a:srgbClr>
        </a:solidFill>
      </dgm:spPr>
      <dgm:t>
        <a:bodyPr/>
        <a:lstStyle/>
        <a:p>
          <a:r>
            <a:rPr lang="en-US" dirty="0" smtClean="0"/>
            <a:t>Acute irritation/corrosion test GTX 2/3 in rabbits – LPT - Germany</a:t>
          </a:r>
          <a:endParaRPr lang="es-CL" dirty="0"/>
        </a:p>
      </dgm:t>
    </dgm:pt>
    <dgm:pt modelId="{02B906D0-D289-438C-AB30-A1C9460199BE}" type="parTrans" cxnId="{4DA54B09-8AF7-485E-9BD3-689D630F3181}">
      <dgm:prSet/>
      <dgm:spPr/>
      <dgm:t>
        <a:bodyPr/>
        <a:lstStyle/>
        <a:p>
          <a:endParaRPr lang="es-CL"/>
        </a:p>
      </dgm:t>
    </dgm:pt>
    <dgm:pt modelId="{EBF4ECF2-7BC9-498B-86D8-5ADC9C6055E1}" type="sibTrans" cxnId="{4DA54B09-8AF7-485E-9BD3-689D630F3181}">
      <dgm:prSet/>
      <dgm:spPr/>
      <dgm:t>
        <a:bodyPr/>
        <a:lstStyle/>
        <a:p>
          <a:endParaRPr lang="es-CL"/>
        </a:p>
      </dgm:t>
    </dgm:pt>
    <dgm:pt modelId="{9A6DED2F-205B-4649-B12F-DA7D6B1DD43C}">
      <dgm:prSet phldrT="[Texto]"/>
      <dgm:spPr>
        <a:solidFill>
          <a:srgbClr val="9BD1BF">
            <a:alpha val="50000"/>
          </a:srgbClr>
        </a:solidFill>
      </dgm:spPr>
      <dgm:t>
        <a:bodyPr/>
        <a:lstStyle/>
        <a:p>
          <a:r>
            <a:rPr lang="es-ES_tradnl" dirty="0" smtClean="0"/>
            <a:t>Dermal</a:t>
          </a:r>
          <a:endParaRPr lang="es-CL" dirty="0"/>
        </a:p>
      </dgm:t>
    </dgm:pt>
    <dgm:pt modelId="{5502DD8B-61BB-43F8-AA8B-1F07E470A306}" type="parTrans" cxnId="{7EF47B8D-4290-4D7C-9754-98C2ACB02437}">
      <dgm:prSet/>
      <dgm:spPr/>
      <dgm:t>
        <a:bodyPr/>
        <a:lstStyle/>
        <a:p>
          <a:endParaRPr lang="es-CL"/>
        </a:p>
      </dgm:t>
    </dgm:pt>
    <dgm:pt modelId="{EB0A9D94-41FC-40A2-B15D-1B0240CD74B5}" type="sibTrans" cxnId="{7EF47B8D-4290-4D7C-9754-98C2ACB02437}">
      <dgm:prSet/>
      <dgm:spPr/>
      <dgm:t>
        <a:bodyPr/>
        <a:lstStyle/>
        <a:p>
          <a:endParaRPr lang="es-CL"/>
        </a:p>
      </dgm:t>
    </dgm:pt>
    <dgm:pt modelId="{71D52264-EC92-4823-93CE-23C50CDCA09E}">
      <dgm:prSet phldrT="[Texto]"/>
      <dgm:spPr>
        <a:solidFill>
          <a:srgbClr val="9BD1BF">
            <a:alpha val="50000"/>
          </a:srgbClr>
        </a:solidFill>
      </dgm:spPr>
      <dgm:t>
        <a:bodyPr/>
        <a:lstStyle/>
        <a:p>
          <a:r>
            <a:rPr lang="es-ES_tradnl" dirty="0" err="1" smtClean="0"/>
            <a:t>Eye</a:t>
          </a:r>
          <a:endParaRPr lang="es-CL" dirty="0"/>
        </a:p>
      </dgm:t>
    </dgm:pt>
    <dgm:pt modelId="{7249229E-9A6F-4CF4-A4A8-BC57EA35A31E}" type="parTrans" cxnId="{E842DC5E-82F8-48BB-9A73-567B6C40E9D0}">
      <dgm:prSet/>
      <dgm:spPr/>
      <dgm:t>
        <a:bodyPr/>
        <a:lstStyle/>
        <a:p>
          <a:endParaRPr lang="es-CL"/>
        </a:p>
      </dgm:t>
    </dgm:pt>
    <dgm:pt modelId="{42238A8C-28A8-4636-B276-936E6273BADF}" type="sibTrans" cxnId="{E842DC5E-82F8-48BB-9A73-567B6C40E9D0}">
      <dgm:prSet/>
      <dgm:spPr/>
      <dgm:t>
        <a:bodyPr/>
        <a:lstStyle/>
        <a:p>
          <a:endParaRPr lang="es-CL"/>
        </a:p>
      </dgm:t>
    </dgm:pt>
    <dgm:pt modelId="{98BD76FB-E49C-4F2A-AB2D-DCC0740278E7}">
      <dgm:prSet phldrT="[Texto]"/>
      <dgm:spPr>
        <a:solidFill>
          <a:srgbClr val="9BD1BF">
            <a:alpha val="90000"/>
          </a:srgbClr>
        </a:solidFill>
      </dgm:spPr>
      <dgm:t>
        <a:bodyPr/>
        <a:lstStyle/>
        <a:p>
          <a:endParaRPr lang="es-CL" dirty="0"/>
        </a:p>
      </dgm:t>
    </dgm:pt>
    <dgm:pt modelId="{69BCB1F9-3AD7-4C72-B84F-DDE79B27A7F0}" type="parTrans" cxnId="{16A73BD1-1B47-4186-A9A8-D8F1BD16F6F1}">
      <dgm:prSet/>
      <dgm:spPr/>
      <dgm:t>
        <a:bodyPr/>
        <a:lstStyle/>
        <a:p>
          <a:endParaRPr lang="es-CL"/>
        </a:p>
      </dgm:t>
    </dgm:pt>
    <dgm:pt modelId="{00B8B8BB-0451-403A-A296-2B45C5F2FA44}" type="sibTrans" cxnId="{16A73BD1-1B47-4186-A9A8-D8F1BD16F6F1}">
      <dgm:prSet/>
      <dgm:spPr/>
      <dgm:t>
        <a:bodyPr/>
        <a:lstStyle/>
        <a:p>
          <a:endParaRPr lang="es-CL"/>
        </a:p>
      </dgm:t>
    </dgm:pt>
    <dgm:pt modelId="{CC51DF62-5A79-42B8-9BD5-BFAAA588FFBB}">
      <dgm:prSet phldrT="[Texto]"/>
      <dgm:spPr>
        <a:solidFill>
          <a:srgbClr val="9BD1BF">
            <a:alpha val="70000"/>
          </a:srgbClr>
        </a:solidFill>
      </dgm:spPr>
      <dgm:t>
        <a:bodyPr/>
        <a:lstStyle/>
        <a:p>
          <a:r>
            <a:rPr lang="es-ES_tradnl" dirty="0" smtClean="0"/>
            <a:t>Oral</a:t>
          </a:r>
          <a:endParaRPr lang="es-CL" dirty="0"/>
        </a:p>
      </dgm:t>
    </dgm:pt>
    <dgm:pt modelId="{B48C2110-5417-43A4-A093-3A6DE1F62BC8}" type="parTrans" cxnId="{3E618C6D-2EDC-4FFF-AE29-74AC39780362}">
      <dgm:prSet/>
      <dgm:spPr/>
      <dgm:t>
        <a:bodyPr/>
        <a:lstStyle/>
        <a:p>
          <a:endParaRPr lang="es-CL"/>
        </a:p>
      </dgm:t>
    </dgm:pt>
    <dgm:pt modelId="{0B7930F2-BA47-4722-8A64-8F010CB9A79F}" type="sibTrans" cxnId="{3E618C6D-2EDC-4FFF-AE29-74AC39780362}">
      <dgm:prSet/>
      <dgm:spPr/>
      <dgm:t>
        <a:bodyPr/>
        <a:lstStyle/>
        <a:p>
          <a:endParaRPr lang="es-CL"/>
        </a:p>
      </dgm:t>
    </dgm:pt>
    <dgm:pt modelId="{898CBC02-3900-4816-A108-CB3E51857D6A}">
      <dgm:prSet phldrT="[Texto]"/>
      <dgm:spPr>
        <a:solidFill>
          <a:srgbClr val="9BD1BF">
            <a:alpha val="70000"/>
          </a:srgbClr>
        </a:solidFill>
      </dgm:spPr>
      <dgm:t>
        <a:bodyPr/>
        <a:lstStyle/>
        <a:p>
          <a:endParaRPr lang="es-CL" dirty="0"/>
        </a:p>
      </dgm:t>
    </dgm:pt>
    <dgm:pt modelId="{4925B737-9310-4CB2-91D1-F1509C326BAE}" type="parTrans" cxnId="{DB6B91A9-EAAF-422B-970C-7B549D2FE665}">
      <dgm:prSet/>
      <dgm:spPr/>
      <dgm:t>
        <a:bodyPr/>
        <a:lstStyle/>
        <a:p>
          <a:endParaRPr lang="es-CL"/>
        </a:p>
      </dgm:t>
    </dgm:pt>
    <dgm:pt modelId="{ACCAB383-16E1-4096-BB7B-51567B78B232}" type="sibTrans" cxnId="{DB6B91A9-EAAF-422B-970C-7B549D2FE665}">
      <dgm:prSet/>
      <dgm:spPr/>
      <dgm:t>
        <a:bodyPr/>
        <a:lstStyle/>
        <a:p>
          <a:endParaRPr lang="es-CL"/>
        </a:p>
      </dgm:t>
    </dgm:pt>
    <dgm:pt modelId="{DA6ACDAB-A9BE-467A-B5AF-7F2DE680A934}">
      <dgm:prSet phldrT="[Texto]"/>
      <dgm:spPr>
        <a:solidFill>
          <a:srgbClr val="9BD1BF">
            <a:alpha val="50000"/>
          </a:srgbClr>
        </a:solidFill>
      </dgm:spPr>
      <dgm:t>
        <a:bodyPr/>
        <a:lstStyle/>
        <a:p>
          <a:endParaRPr lang="es-CL" dirty="0"/>
        </a:p>
      </dgm:t>
    </dgm:pt>
    <dgm:pt modelId="{ED0A7EAF-8627-4C17-BE37-97E9739AD6F8}" type="parTrans" cxnId="{EC199292-2AD0-40EC-9979-83DE76AE10BD}">
      <dgm:prSet/>
      <dgm:spPr/>
      <dgm:t>
        <a:bodyPr/>
        <a:lstStyle/>
        <a:p>
          <a:endParaRPr lang="es-CL"/>
        </a:p>
      </dgm:t>
    </dgm:pt>
    <dgm:pt modelId="{DF46494D-8266-46B4-8D7C-4D3EF7E16CA9}" type="sibTrans" cxnId="{EC199292-2AD0-40EC-9979-83DE76AE10BD}">
      <dgm:prSet/>
      <dgm:spPr/>
      <dgm:t>
        <a:bodyPr/>
        <a:lstStyle/>
        <a:p>
          <a:endParaRPr lang="es-CL"/>
        </a:p>
      </dgm:t>
    </dgm:pt>
    <dgm:pt modelId="{00B00B37-61CF-4BC6-9CE7-0BAFF2D26D95}" type="pres">
      <dgm:prSet presAssocID="{F0AC8703-2002-4563-8FB1-E57E016A384D}" presName="linear" presStyleCnt="0">
        <dgm:presLayoutVars>
          <dgm:dir/>
          <dgm:resizeHandles val="exact"/>
        </dgm:presLayoutVars>
      </dgm:prSet>
      <dgm:spPr/>
      <dgm:t>
        <a:bodyPr/>
        <a:lstStyle/>
        <a:p>
          <a:endParaRPr lang="es-CL"/>
        </a:p>
      </dgm:t>
    </dgm:pt>
    <dgm:pt modelId="{9813AF8D-15D0-4EF7-9CDF-EB4516F1F367}" type="pres">
      <dgm:prSet presAssocID="{AEC717D7-DE13-49CF-A74E-83BBF3420D13}" presName="comp" presStyleCnt="0"/>
      <dgm:spPr/>
    </dgm:pt>
    <dgm:pt modelId="{94AD7AC0-C573-47AE-B371-690B4C9BDE11}" type="pres">
      <dgm:prSet presAssocID="{AEC717D7-DE13-49CF-A74E-83BBF3420D13}" presName="box" presStyleLbl="node1" presStyleIdx="0" presStyleCnt="3" custLinFactNeighborY="-30870"/>
      <dgm:spPr/>
      <dgm:t>
        <a:bodyPr/>
        <a:lstStyle/>
        <a:p>
          <a:endParaRPr lang="es-CL"/>
        </a:p>
      </dgm:t>
    </dgm:pt>
    <dgm:pt modelId="{94073BBC-A895-41B1-9B44-1BF53BFDAC6C}" type="pres">
      <dgm:prSet presAssocID="{AEC717D7-DE13-49CF-A74E-83BBF3420D13}" presName="img" presStyleLbl="fgImgPlace1" presStyleIdx="0" presStyleCnt="3" custScaleX="75569" custScaleY="39951" custLinFactNeighborX="-7997" custLinFactNeighborY="28350"/>
      <dgm:spPr>
        <a:blipFill rotWithShape="1">
          <a:blip xmlns:r="http://schemas.openxmlformats.org/officeDocument/2006/relationships" r:embed="rId1"/>
          <a:stretch>
            <a:fillRect/>
          </a:stretch>
        </a:blipFill>
      </dgm:spPr>
      <dgm:t>
        <a:bodyPr/>
        <a:lstStyle/>
        <a:p>
          <a:endParaRPr lang="es-CL"/>
        </a:p>
      </dgm:t>
    </dgm:pt>
    <dgm:pt modelId="{8E3BA893-C4A7-4FC7-B64A-A5E684E14782}" type="pres">
      <dgm:prSet presAssocID="{AEC717D7-DE13-49CF-A74E-83BBF3420D13}" presName="text" presStyleLbl="node1" presStyleIdx="0" presStyleCnt="3">
        <dgm:presLayoutVars>
          <dgm:bulletEnabled val="1"/>
        </dgm:presLayoutVars>
      </dgm:prSet>
      <dgm:spPr/>
      <dgm:t>
        <a:bodyPr/>
        <a:lstStyle/>
        <a:p>
          <a:endParaRPr lang="es-CL"/>
        </a:p>
      </dgm:t>
    </dgm:pt>
    <dgm:pt modelId="{39EB384A-48CD-44ED-8F1B-912B68660BE7}" type="pres">
      <dgm:prSet presAssocID="{191F44EA-BFCE-477A-9990-A417B4BE5DF0}" presName="spacer" presStyleCnt="0"/>
      <dgm:spPr/>
    </dgm:pt>
    <dgm:pt modelId="{56ACF5B9-2840-4C2A-9C90-81C45445C8E0}" type="pres">
      <dgm:prSet presAssocID="{E7828B83-50A5-402C-9612-0A3AAD3E90FD}" presName="comp" presStyleCnt="0"/>
      <dgm:spPr/>
    </dgm:pt>
    <dgm:pt modelId="{0CC87628-742C-46E1-8623-4B1935A9FB19}" type="pres">
      <dgm:prSet presAssocID="{E7828B83-50A5-402C-9612-0A3AAD3E90FD}" presName="box" presStyleLbl="node1" presStyleIdx="1" presStyleCnt="3"/>
      <dgm:spPr/>
      <dgm:t>
        <a:bodyPr/>
        <a:lstStyle/>
        <a:p>
          <a:endParaRPr lang="es-CL"/>
        </a:p>
      </dgm:t>
    </dgm:pt>
    <dgm:pt modelId="{44B8DD75-BB5C-46E3-B257-D5B1C982F3BF}" type="pres">
      <dgm:prSet presAssocID="{E7828B83-50A5-402C-9612-0A3AAD3E90FD}" presName="img" presStyleLbl="fgImgPlace1" presStyleIdx="1" presStyleCnt="3"/>
      <dgm:spPr>
        <a:blipFill rotWithShape="1">
          <a:blip xmlns:r="http://schemas.openxmlformats.org/officeDocument/2006/relationships" r:embed="rId2"/>
          <a:stretch>
            <a:fillRect/>
          </a:stretch>
        </a:blipFill>
      </dgm:spPr>
      <dgm:t>
        <a:bodyPr/>
        <a:lstStyle/>
        <a:p>
          <a:endParaRPr lang="es-CL"/>
        </a:p>
      </dgm:t>
    </dgm:pt>
    <dgm:pt modelId="{10E5C387-0B97-48FC-A576-0B4F76E71A55}" type="pres">
      <dgm:prSet presAssocID="{E7828B83-50A5-402C-9612-0A3AAD3E90FD}" presName="text" presStyleLbl="node1" presStyleIdx="1" presStyleCnt="3">
        <dgm:presLayoutVars>
          <dgm:bulletEnabled val="1"/>
        </dgm:presLayoutVars>
      </dgm:prSet>
      <dgm:spPr/>
      <dgm:t>
        <a:bodyPr/>
        <a:lstStyle/>
        <a:p>
          <a:endParaRPr lang="es-CL"/>
        </a:p>
      </dgm:t>
    </dgm:pt>
    <dgm:pt modelId="{3B618C6E-BB7E-4960-905F-B6FFEEDE9748}" type="pres">
      <dgm:prSet presAssocID="{11ABBA69-29B2-466A-A403-7531D2B23CC8}" presName="spacer" presStyleCnt="0"/>
      <dgm:spPr/>
    </dgm:pt>
    <dgm:pt modelId="{3D6DFB03-0513-4E71-AD75-9CCE08C7DDC1}" type="pres">
      <dgm:prSet presAssocID="{FA9E93BE-1F7D-4651-9BF2-ABF6912A6293}" presName="comp" presStyleCnt="0"/>
      <dgm:spPr/>
    </dgm:pt>
    <dgm:pt modelId="{76F67493-0AA4-4F98-9679-43D7CC29418A}" type="pres">
      <dgm:prSet presAssocID="{FA9E93BE-1F7D-4651-9BF2-ABF6912A6293}" presName="box" presStyleLbl="node1" presStyleIdx="2" presStyleCnt="3"/>
      <dgm:spPr/>
      <dgm:t>
        <a:bodyPr/>
        <a:lstStyle/>
        <a:p>
          <a:endParaRPr lang="es-CL"/>
        </a:p>
      </dgm:t>
    </dgm:pt>
    <dgm:pt modelId="{A2C1C34F-B7AC-40C7-9591-D674F1F82D8F}" type="pres">
      <dgm:prSet presAssocID="{FA9E93BE-1F7D-4651-9BF2-ABF6912A6293}" presName="img" presStyleLbl="fgImgPlace1" presStyleIdx="2" presStyleCnt="3"/>
      <dgm:spPr>
        <a:blipFill rotWithShape="1">
          <a:blip xmlns:r="http://schemas.openxmlformats.org/officeDocument/2006/relationships" r:embed="rId3"/>
          <a:stretch>
            <a:fillRect/>
          </a:stretch>
        </a:blipFill>
      </dgm:spPr>
      <dgm:t>
        <a:bodyPr/>
        <a:lstStyle/>
        <a:p>
          <a:endParaRPr lang="es-CL"/>
        </a:p>
      </dgm:t>
    </dgm:pt>
    <dgm:pt modelId="{32279B76-3C24-47CE-9626-1ED97F96F0A8}" type="pres">
      <dgm:prSet presAssocID="{FA9E93BE-1F7D-4651-9BF2-ABF6912A6293}" presName="text" presStyleLbl="node1" presStyleIdx="2" presStyleCnt="3">
        <dgm:presLayoutVars>
          <dgm:bulletEnabled val="1"/>
        </dgm:presLayoutVars>
      </dgm:prSet>
      <dgm:spPr/>
      <dgm:t>
        <a:bodyPr/>
        <a:lstStyle/>
        <a:p>
          <a:endParaRPr lang="es-CL"/>
        </a:p>
      </dgm:t>
    </dgm:pt>
  </dgm:ptLst>
  <dgm:cxnLst>
    <dgm:cxn modelId="{1221218A-9B4A-4706-9A8B-FE1442091A43}" type="presOf" srcId="{948CCD1C-9296-4F9A-B697-9FDE84C793E8}" destId="{94AD7AC0-C573-47AE-B371-690B4C9BDE11}" srcOrd="0" destOrd="1" presId="urn:microsoft.com/office/officeart/2005/8/layout/vList4#2"/>
    <dgm:cxn modelId="{BCA9D325-21F8-4C77-AEEA-398E650A0EE8}" type="presOf" srcId="{E7828B83-50A5-402C-9612-0A3AAD3E90FD}" destId="{0CC87628-742C-46E1-8623-4B1935A9FB19}" srcOrd="0" destOrd="0" presId="urn:microsoft.com/office/officeart/2005/8/layout/vList4#2"/>
    <dgm:cxn modelId="{16DD9641-9D69-4EE3-BE12-3F91E1040600}" type="presOf" srcId="{898CBC02-3900-4816-A108-CB3E51857D6A}" destId="{0CC87628-742C-46E1-8623-4B1935A9FB19}" srcOrd="0" destOrd="2" presId="urn:microsoft.com/office/officeart/2005/8/layout/vList4#2"/>
    <dgm:cxn modelId="{3E618C6D-2EDC-4FFF-AE29-74AC39780362}" srcId="{E7828B83-50A5-402C-9612-0A3AAD3E90FD}" destId="{CC51DF62-5A79-42B8-9BD5-BFAAA588FFBB}" srcOrd="2" destOrd="0" parTransId="{B48C2110-5417-43A4-A093-3A6DE1F62BC8}" sibTransId="{0B7930F2-BA47-4722-8A64-8F010CB9A79F}"/>
    <dgm:cxn modelId="{6F713143-30E8-4FD4-B3E7-1472D5FE8348}" type="presOf" srcId="{98BD76FB-E49C-4F2A-AB2D-DCC0740278E7}" destId="{94AD7AC0-C573-47AE-B371-690B4C9BDE11}" srcOrd="0" destOrd="2" presId="urn:microsoft.com/office/officeart/2005/8/layout/vList4#2"/>
    <dgm:cxn modelId="{465DA095-1F7B-407C-92B4-72F3DEE24985}" type="presOf" srcId="{98BD76FB-E49C-4F2A-AB2D-DCC0740278E7}" destId="{8E3BA893-C4A7-4FC7-B64A-A5E684E14782}" srcOrd="1" destOrd="2" presId="urn:microsoft.com/office/officeart/2005/8/layout/vList4#2"/>
    <dgm:cxn modelId="{0F7F1581-9427-47B2-BC31-A9FF5A9AA7F3}" type="presOf" srcId="{089B574F-2F0B-4019-BB5C-D9F6C6E1CEF8}" destId="{10E5C387-0B97-48FC-A576-0B4F76E71A55}" srcOrd="1" destOrd="1" presId="urn:microsoft.com/office/officeart/2005/8/layout/vList4#2"/>
    <dgm:cxn modelId="{136E57A4-17B2-4015-B87E-D0D14114A0B1}" srcId="{F0AC8703-2002-4563-8FB1-E57E016A384D}" destId="{E7828B83-50A5-402C-9612-0A3AAD3E90FD}" srcOrd="1" destOrd="0" parTransId="{5C690D6D-9F6A-4673-930F-9EB546725FBF}" sibTransId="{11ABBA69-29B2-466A-A403-7531D2B23CC8}"/>
    <dgm:cxn modelId="{D6C4FEE7-8308-456F-9DB0-6E87A3630BE3}" srcId="{E7828B83-50A5-402C-9612-0A3AAD3E90FD}" destId="{7344CD27-AE9F-4AFE-8A68-3CCD96323E82}" srcOrd="3" destOrd="0" parTransId="{5C9C3927-F3F5-456F-B51E-3E6397F2C72B}" sibTransId="{75B46937-F30A-47AE-A6D0-AB8E358936E9}"/>
    <dgm:cxn modelId="{B50AE511-DFF7-4A2D-9273-8F858E2F0086}" type="presOf" srcId="{B08E29DB-672E-4213-9D45-9B070493D5CD}" destId="{8E3BA893-C4A7-4FC7-B64A-A5E684E14782}" srcOrd="1" destOrd="3" presId="urn:microsoft.com/office/officeart/2005/8/layout/vList4#2"/>
    <dgm:cxn modelId="{6A42FC10-645D-4170-A893-A34920AC3CE4}" type="presOf" srcId="{FA9E93BE-1F7D-4651-9BF2-ABF6912A6293}" destId="{76F67493-0AA4-4F98-9679-43D7CC29418A}" srcOrd="0" destOrd="0" presId="urn:microsoft.com/office/officeart/2005/8/layout/vList4#2"/>
    <dgm:cxn modelId="{93CC5B1E-2747-4317-A3D7-B1637FE42A72}" type="presOf" srcId="{948CCD1C-9296-4F9A-B697-9FDE84C793E8}" destId="{8E3BA893-C4A7-4FC7-B64A-A5E684E14782}" srcOrd="1" destOrd="1" presId="urn:microsoft.com/office/officeart/2005/8/layout/vList4#2"/>
    <dgm:cxn modelId="{E6D470B6-E4AA-4AC6-88C3-1FB1924855FF}" type="presOf" srcId="{AEC717D7-DE13-49CF-A74E-83BBF3420D13}" destId="{94AD7AC0-C573-47AE-B371-690B4C9BDE11}" srcOrd="0" destOrd="0" presId="urn:microsoft.com/office/officeart/2005/8/layout/vList4#2"/>
    <dgm:cxn modelId="{70658AD3-F713-4054-98C7-46E89133AB98}" srcId="{E7828B83-50A5-402C-9612-0A3AAD3E90FD}" destId="{089B574F-2F0B-4019-BB5C-D9F6C6E1CEF8}" srcOrd="0" destOrd="0" parTransId="{0CD78576-7126-4DC4-A29E-63FE700E2AC1}" sibTransId="{233DAFA2-C001-4B2C-B73E-8FB5D51853E9}"/>
    <dgm:cxn modelId="{EC199292-2AD0-40EC-9979-83DE76AE10BD}" srcId="{FA9E93BE-1F7D-4651-9BF2-ABF6912A6293}" destId="{DA6ACDAB-A9BE-467A-B5AF-7F2DE680A934}" srcOrd="1" destOrd="0" parTransId="{ED0A7EAF-8627-4C17-BE37-97E9739AD6F8}" sibTransId="{DF46494D-8266-46B4-8D7C-4D3EF7E16CA9}"/>
    <dgm:cxn modelId="{77FAAE9B-98E5-4344-9F10-E3412D3790E0}" type="presOf" srcId="{7344CD27-AE9F-4AFE-8A68-3CCD96323E82}" destId="{10E5C387-0B97-48FC-A576-0B4F76E71A55}" srcOrd="1" destOrd="4" presId="urn:microsoft.com/office/officeart/2005/8/layout/vList4#2"/>
    <dgm:cxn modelId="{B9366DD2-4FA7-40FF-81D9-9B61F6F5D266}" type="presOf" srcId="{71D52264-EC92-4823-93CE-23C50CDCA09E}" destId="{76F67493-0AA4-4F98-9679-43D7CC29418A}" srcOrd="0" destOrd="3" presId="urn:microsoft.com/office/officeart/2005/8/layout/vList4#2"/>
    <dgm:cxn modelId="{A72179A2-A5A5-45C7-9D1C-B8B3DEFFC77B}" type="presOf" srcId="{9A6DED2F-205B-4649-B12F-DA7D6B1DD43C}" destId="{32279B76-3C24-47CE-9626-1ED97F96F0A8}" srcOrd="1" destOrd="1" presId="urn:microsoft.com/office/officeart/2005/8/layout/vList4#2"/>
    <dgm:cxn modelId="{4DA54B09-8AF7-485E-9BD3-689D630F3181}" srcId="{F0AC8703-2002-4563-8FB1-E57E016A384D}" destId="{FA9E93BE-1F7D-4651-9BF2-ABF6912A6293}" srcOrd="2" destOrd="0" parTransId="{02B906D0-D289-438C-AB30-A1C9460199BE}" sibTransId="{EBF4ECF2-7BC9-498B-86D8-5ADC9C6055E1}"/>
    <dgm:cxn modelId="{45FA02E9-70C4-41EA-89F0-5B6C4C9D84EB}" type="presOf" srcId="{CC51DF62-5A79-42B8-9BD5-BFAAA588FFBB}" destId="{0CC87628-742C-46E1-8623-4B1935A9FB19}" srcOrd="0" destOrd="3" presId="urn:microsoft.com/office/officeart/2005/8/layout/vList4#2"/>
    <dgm:cxn modelId="{4E06880F-5527-4FA5-84CF-57E933B97FA8}" type="presOf" srcId="{B08E29DB-672E-4213-9D45-9B070493D5CD}" destId="{94AD7AC0-C573-47AE-B371-690B4C9BDE11}" srcOrd="0" destOrd="3" presId="urn:microsoft.com/office/officeart/2005/8/layout/vList4#2"/>
    <dgm:cxn modelId="{E89564E2-DFBA-4DD8-B0E6-8D6DCDBFA0AF}" type="presOf" srcId="{089B574F-2F0B-4019-BB5C-D9F6C6E1CEF8}" destId="{0CC87628-742C-46E1-8623-4B1935A9FB19}" srcOrd="0" destOrd="1" presId="urn:microsoft.com/office/officeart/2005/8/layout/vList4#2"/>
    <dgm:cxn modelId="{68A0E85F-AC39-4620-933A-A55EC668744C}" type="presOf" srcId="{DA6ACDAB-A9BE-467A-B5AF-7F2DE680A934}" destId="{32279B76-3C24-47CE-9626-1ED97F96F0A8}" srcOrd="1" destOrd="2" presId="urn:microsoft.com/office/officeart/2005/8/layout/vList4#2"/>
    <dgm:cxn modelId="{2AFFB84B-B718-4E2F-A325-A71033302F26}" type="presOf" srcId="{E7828B83-50A5-402C-9612-0A3AAD3E90FD}" destId="{10E5C387-0B97-48FC-A576-0B4F76E71A55}" srcOrd="1" destOrd="0" presId="urn:microsoft.com/office/officeart/2005/8/layout/vList4#2"/>
    <dgm:cxn modelId="{DB6B91A9-EAAF-422B-970C-7B549D2FE665}" srcId="{E7828B83-50A5-402C-9612-0A3AAD3E90FD}" destId="{898CBC02-3900-4816-A108-CB3E51857D6A}" srcOrd="1" destOrd="0" parTransId="{4925B737-9310-4CB2-91D1-F1509C326BAE}" sibTransId="{ACCAB383-16E1-4096-BB7B-51567B78B232}"/>
    <dgm:cxn modelId="{82716640-3C64-4585-AA59-03D673A2F83E}" type="presOf" srcId="{7344CD27-AE9F-4AFE-8A68-3CCD96323E82}" destId="{0CC87628-742C-46E1-8623-4B1935A9FB19}" srcOrd="0" destOrd="4" presId="urn:microsoft.com/office/officeart/2005/8/layout/vList4#2"/>
    <dgm:cxn modelId="{D2EFA0DF-7AA3-4CA1-A669-542C1AA7D28B}" type="presOf" srcId="{898CBC02-3900-4816-A108-CB3E51857D6A}" destId="{10E5C387-0B97-48FC-A576-0B4F76E71A55}" srcOrd="1" destOrd="2" presId="urn:microsoft.com/office/officeart/2005/8/layout/vList4#2"/>
    <dgm:cxn modelId="{0354EE28-994C-454F-85DB-4F16A5F469C4}" srcId="{F0AC8703-2002-4563-8FB1-E57E016A384D}" destId="{AEC717D7-DE13-49CF-A74E-83BBF3420D13}" srcOrd="0" destOrd="0" parTransId="{F76A4F84-CD7C-4890-ADB1-B0C068C76763}" sibTransId="{191F44EA-BFCE-477A-9990-A417B4BE5DF0}"/>
    <dgm:cxn modelId="{FCE26F93-545D-4878-BD94-3BBF717F9278}" type="presOf" srcId="{71D52264-EC92-4823-93CE-23C50CDCA09E}" destId="{32279B76-3C24-47CE-9626-1ED97F96F0A8}" srcOrd="1" destOrd="3" presId="urn:microsoft.com/office/officeart/2005/8/layout/vList4#2"/>
    <dgm:cxn modelId="{16A73BD1-1B47-4186-A9A8-D8F1BD16F6F1}" srcId="{AEC717D7-DE13-49CF-A74E-83BBF3420D13}" destId="{98BD76FB-E49C-4F2A-AB2D-DCC0740278E7}" srcOrd="1" destOrd="0" parTransId="{69BCB1F9-3AD7-4C72-B84F-DDE79B27A7F0}" sibTransId="{00B8B8BB-0451-403A-A296-2B45C5F2FA44}"/>
    <dgm:cxn modelId="{FAFCB701-4D89-4FB7-B556-5EDFC3D8282D}" srcId="{AEC717D7-DE13-49CF-A74E-83BBF3420D13}" destId="{948CCD1C-9296-4F9A-B697-9FDE84C793E8}" srcOrd="0" destOrd="0" parTransId="{59AE172D-E4A3-4181-BED1-CE632A23C093}" sibTransId="{CCCD9564-F812-4FCD-A50C-2925F8640F78}"/>
    <dgm:cxn modelId="{7EF47B8D-4290-4D7C-9754-98C2ACB02437}" srcId="{FA9E93BE-1F7D-4651-9BF2-ABF6912A6293}" destId="{9A6DED2F-205B-4649-B12F-DA7D6B1DD43C}" srcOrd="0" destOrd="0" parTransId="{5502DD8B-61BB-43F8-AA8B-1F07E470A306}" sibTransId="{EB0A9D94-41FC-40A2-B15D-1B0240CD74B5}"/>
    <dgm:cxn modelId="{CD9F81AD-E856-41BD-918F-3FFA3F9DA507}" type="presOf" srcId="{9A6DED2F-205B-4649-B12F-DA7D6B1DD43C}" destId="{76F67493-0AA4-4F98-9679-43D7CC29418A}" srcOrd="0" destOrd="1" presId="urn:microsoft.com/office/officeart/2005/8/layout/vList4#2"/>
    <dgm:cxn modelId="{79303F7B-2A79-4989-AFA9-4A788A627F4D}" type="presOf" srcId="{CC51DF62-5A79-42B8-9BD5-BFAAA588FFBB}" destId="{10E5C387-0B97-48FC-A576-0B4F76E71A55}" srcOrd="1" destOrd="3" presId="urn:microsoft.com/office/officeart/2005/8/layout/vList4#2"/>
    <dgm:cxn modelId="{879C88FC-D4AF-4161-A689-397E94FA8094}" type="presOf" srcId="{FA9E93BE-1F7D-4651-9BF2-ABF6912A6293}" destId="{32279B76-3C24-47CE-9626-1ED97F96F0A8}" srcOrd="1" destOrd="0" presId="urn:microsoft.com/office/officeart/2005/8/layout/vList4#2"/>
    <dgm:cxn modelId="{33CF3E3F-8C23-4E72-B54E-2E716733930A}" srcId="{AEC717D7-DE13-49CF-A74E-83BBF3420D13}" destId="{B08E29DB-672E-4213-9D45-9B070493D5CD}" srcOrd="2" destOrd="0" parTransId="{BA35D09A-659F-4C0D-B05F-263F40E920BE}" sibTransId="{E845D1E0-0A8C-4F0B-AF53-861B5A012B33}"/>
    <dgm:cxn modelId="{ABA4DD1B-5BCA-48C8-8561-4939FC0AE5F6}" type="presOf" srcId="{F0AC8703-2002-4563-8FB1-E57E016A384D}" destId="{00B00B37-61CF-4BC6-9CE7-0BAFF2D26D95}" srcOrd="0" destOrd="0" presId="urn:microsoft.com/office/officeart/2005/8/layout/vList4#2"/>
    <dgm:cxn modelId="{E842DC5E-82F8-48BB-9A73-567B6C40E9D0}" srcId="{FA9E93BE-1F7D-4651-9BF2-ABF6912A6293}" destId="{71D52264-EC92-4823-93CE-23C50CDCA09E}" srcOrd="2" destOrd="0" parTransId="{7249229E-9A6F-4CF4-A4A8-BC57EA35A31E}" sibTransId="{42238A8C-28A8-4636-B276-936E6273BADF}"/>
    <dgm:cxn modelId="{A3E2BCED-BB9B-42D2-B13A-8008DC5E414E}" type="presOf" srcId="{DA6ACDAB-A9BE-467A-B5AF-7F2DE680A934}" destId="{76F67493-0AA4-4F98-9679-43D7CC29418A}" srcOrd="0" destOrd="2" presId="urn:microsoft.com/office/officeart/2005/8/layout/vList4#2"/>
    <dgm:cxn modelId="{EC193168-8F21-4F12-94F3-E0099F8148D6}" type="presOf" srcId="{AEC717D7-DE13-49CF-A74E-83BBF3420D13}" destId="{8E3BA893-C4A7-4FC7-B64A-A5E684E14782}" srcOrd="1" destOrd="0" presId="urn:microsoft.com/office/officeart/2005/8/layout/vList4#2"/>
    <dgm:cxn modelId="{D6F3E083-6D3C-4AF4-8436-C3D0B47B2D3A}" type="presParOf" srcId="{00B00B37-61CF-4BC6-9CE7-0BAFF2D26D95}" destId="{9813AF8D-15D0-4EF7-9CDF-EB4516F1F367}" srcOrd="0" destOrd="0" presId="urn:microsoft.com/office/officeart/2005/8/layout/vList4#2"/>
    <dgm:cxn modelId="{10ED726F-9BDA-4415-B746-903557039B08}" type="presParOf" srcId="{9813AF8D-15D0-4EF7-9CDF-EB4516F1F367}" destId="{94AD7AC0-C573-47AE-B371-690B4C9BDE11}" srcOrd="0" destOrd="0" presId="urn:microsoft.com/office/officeart/2005/8/layout/vList4#2"/>
    <dgm:cxn modelId="{95EC5031-48FB-436D-AAF2-C7D3C04B7AD5}" type="presParOf" srcId="{9813AF8D-15D0-4EF7-9CDF-EB4516F1F367}" destId="{94073BBC-A895-41B1-9B44-1BF53BFDAC6C}" srcOrd="1" destOrd="0" presId="urn:microsoft.com/office/officeart/2005/8/layout/vList4#2"/>
    <dgm:cxn modelId="{D6488B6A-6062-4B01-89C9-BCB0A2B168E9}" type="presParOf" srcId="{9813AF8D-15D0-4EF7-9CDF-EB4516F1F367}" destId="{8E3BA893-C4A7-4FC7-B64A-A5E684E14782}" srcOrd="2" destOrd="0" presId="urn:microsoft.com/office/officeart/2005/8/layout/vList4#2"/>
    <dgm:cxn modelId="{6E82E494-1B08-4CE1-816B-77A31411EE74}" type="presParOf" srcId="{00B00B37-61CF-4BC6-9CE7-0BAFF2D26D95}" destId="{39EB384A-48CD-44ED-8F1B-912B68660BE7}" srcOrd="1" destOrd="0" presId="urn:microsoft.com/office/officeart/2005/8/layout/vList4#2"/>
    <dgm:cxn modelId="{75BB0EE4-0EA6-45F6-9584-5A49561A992D}" type="presParOf" srcId="{00B00B37-61CF-4BC6-9CE7-0BAFF2D26D95}" destId="{56ACF5B9-2840-4C2A-9C90-81C45445C8E0}" srcOrd="2" destOrd="0" presId="urn:microsoft.com/office/officeart/2005/8/layout/vList4#2"/>
    <dgm:cxn modelId="{926BBC41-4895-4E04-8350-B638ABD50C89}" type="presParOf" srcId="{56ACF5B9-2840-4C2A-9C90-81C45445C8E0}" destId="{0CC87628-742C-46E1-8623-4B1935A9FB19}" srcOrd="0" destOrd="0" presId="urn:microsoft.com/office/officeart/2005/8/layout/vList4#2"/>
    <dgm:cxn modelId="{901CD38C-4185-4C5B-9B8B-395559A70650}" type="presParOf" srcId="{56ACF5B9-2840-4C2A-9C90-81C45445C8E0}" destId="{44B8DD75-BB5C-46E3-B257-D5B1C982F3BF}" srcOrd="1" destOrd="0" presId="urn:microsoft.com/office/officeart/2005/8/layout/vList4#2"/>
    <dgm:cxn modelId="{BE065A83-1ED8-4F10-BDA1-D383FA0A41D2}" type="presParOf" srcId="{56ACF5B9-2840-4C2A-9C90-81C45445C8E0}" destId="{10E5C387-0B97-48FC-A576-0B4F76E71A55}" srcOrd="2" destOrd="0" presId="urn:microsoft.com/office/officeart/2005/8/layout/vList4#2"/>
    <dgm:cxn modelId="{572F8499-9BEA-440F-81DC-67CB742E2CDC}" type="presParOf" srcId="{00B00B37-61CF-4BC6-9CE7-0BAFF2D26D95}" destId="{3B618C6E-BB7E-4960-905F-B6FFEEDE9748}" srcOrd="3" destOrd="0" presId="urn:microsoft.com/office/officeart/2005/8/layout/vList4#2"/>
    <dgm:cxn modelId="{ADA94AD9-CADA-492F-A0AA-26EA631D2B7A}" type="presParOf" srcId="{00B00B37-61CF-4BC6-9CE7-0BAFF2D26D95}" destId="{3D6DFB03-0513-4E71-AD75-9CCE08C7DDC1}" srcOrd="4" destOrd="0" presId="urn:microsoft.com/office/officeart/2005/8/layout/vList4#2"/>
    <dgm:cxn modelId="{DBCDE7BC-0EBC-471F-9C42-02775F6D1EE9}" type="presParOf" srcId="{3D6DFB03-0513-4E71-AD75-9CCE08C7DDC1}" destId="{76F67493-0AA4-4F98-9679-43D7CC29418A}" srcOrd="0" destOrd="0" presId="urn:microsoft.com/office/officeart/2005/8/layout/vList4#2"/>
    <dgm:cxn modelId="{910A7176-C515-46F8-A1F6-4CD78E233703}" type="presParOf" srcId="{3D6DFB03-0513-4E71-AD75-9CCE08C7DDC1}" destId="{A2C1C34F-B7AC-40C7-9591-D674F1F82D8F}" srcOrd="1" destOrd="0" presId="urn:microsoft.com/office/officeart/2005/8/layout/vList4#2"/>
    <dgm:cxn modelId="{E8423ED2-F547-4253-B891-6320984A9EE6}" type="presParOf" srcId="{3D6DFB03-0513-4E71-AD75-9CCE08C7DDC1}" destId="{32279B76-3C24-47CE-9626-1ED97F96F0A8}"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85C21A-1513-40F7-8354-101CB9F8E3BD}" type="doc">
      <dgm:prSet loTypeId="urn:microsoft.com/office/officeart/2005/8/layout/chart3" loCatId="cycle" qsTypeId="urn:microsoft.com/office/officeart/2005/8/quickstyle/simple1" qsCatId="simple" csTypeId="urn:microsoft.com/office/officeart/2005/8/colors/accent1_2" csCatId="accent1" phldr="1"/>
      <dgm:spPr/>
    </dgm:pt>
    <dgm:pt modelId="{7C3E1A58-F399-4330-BAC7-54A4720383BA}">
      <dgm:prSet phldrT="[Texto]"/>
      <dgm:spPr>
        <a:solidFill>
          <a:srgbClr val="C00000"/>
        </a:solidFill>
        <a:ln w="12700">
          <a:solidFill>
            <a:schemeClr val="bg1"/>
          </a:solidFill>
        </a:ln>
      </dgm:spPr>
      <dgm:t>
        <a:bodyPr/>
        <a:lstStyle/>
        <a:p>
          <a:endParaRPr lang="es-CL" dirty="0"/>
        </a:p>
      </dgm:t>
    </dgm:pt>
    <dgm:pt modelId="{5BFDE65E-6E44-49B9-8662-A01E0F9E2A09}" type="parTrans" cxnId="{44431201-9F65-4B38-8BCF-2CB5FA525904}">
      <dgm:prSet/>
      <dgm:spPr/>
      <dgm:t>
        <a:bodyPr/>
        <a:lstStyle/>
        <a:p>
          <a:endParaRPr lang="es-CL"/>
        </a:p>
      </dgm:t>
    </dgm:pt>
    <dgm:pt modelId="{7BC8AD5B-A167-4C51-884A-51BE82C26F6E}" type="sibTrans" cxnId="{44431201-9F65-4B38-8BCF-2CB5FA525904}">
      <dgm:prSet/>
      <dgm:spPr/>
      <dgm:t>
        <a:bodyPr/>
        <a:lstStyle/>
        <a:p>
          <a:endParaRPr lang="es-CL"/>
        </a:p>
      </dgm:t>
    </dgm:pt>
    <dgm:pt modelId="{F8CDC2FB-C8B7-45DD-9715-F4CB76B350A1}">
      <dgm:prSet phldrT="[Texto]"/>
      <dgm:spPr/>
      <dgm:t>
        <a:bodyPr/>
        <a:lstStyle/>
        <a:p>
          <a:endParaRPr lang="es-CL" dirty="0"/>
        </a:p>
      </dgm:t>
    </dgm:pt>
    <dgm:pt modelId="{1B5EFFC4-1679-4BE4-92F2-D2D671523E5C}" type="parTrans" cxnId="{8D8AB4F0-1D56-4C79-A99E-59556C67DB77}">
      <dgm:prSet/>
      <dgm:spPr/>
      <dgm:t>
        <a:bodyPr/>
        <a:lstStyle/>
        <a:p>
          <a:endParaRPr lang="es-CL"/>
        </a:p>
      </dgm:t>
    </dgm:pt>
    <dgm:pt modelId="{4CE13240-BE13-4D8D-BB0F-6992AF950375}" type="sibTrans" cxnId="{8D8AB4F0-1D56-4C79-A99E-59556C67DB77}">
      <dgm:prSet/>
      <dgm:spPr/>
      <dgm:t>
        <a:bodyPr/>
        <a:lstStyle/>
        <a:p>
          <a:endParaRPr lang="es-CL"/>
        </a:p>
      </dgm:t>
    </dgm:pt>
    <dgm:pt modelId="{8165210A-C20F-4875-B6A3-34EFDEFB889B}">
      <dgm:prSet phldrT="[Texto]" custT="1"/>
      <dgm:spPr>
        <a:solidFill>
          <a:schemeClr val="tx2">
            <a:lumMod val="60000"/>
            <a:lumOff val="40000"/>
          </a:schemeClr>
        </a:solidFill>
        <a:ln w="12700">
          <a:solidFill>
            <a:schemeClr val="bg1"/>
          </a:solidFill>
        </a:ln>
      </dgm:spPr>
      <dgm:t>
        <a:bodyPr/>
        <a:lstStyle/>
        <a:p>
          <a:endParaRPr lang="es-CL" sz="1600" kern="1200" dirty="0"/>
        </a:p>
      </dgm:t>
    </dgm:pt>
    <dgm:pt modelId="{2ED8E4F7-1C7A-4A81-BCCD-A68AA9631E41}" type="parTrans" cxnId="{386121EB-D9AD-4D29-B8A0-700BCE9CB12D}">
      <dgm:prSet/>
      <dgm:spPr/>
      <dgm:t>
        <a:bodyPr/>
        <a:lstStyle/>
        <a:p>
          <a:endParaRPr lang="es-CL"/>
        </a:p>
      </dgm:t>
    </dgm:pt>
    <dgm:pt modelId="{077BBEF7-6FED-4944-8711-FED7509996AA}" type="sibTrans" cxnId="{386121EB-D9AD-4D29-B8A0-700BCE9CB12D}">
      <dgm:prSet/>
      <dgm:spPr/>
      <dgm:t>
        <a:bodyPr/>
        <a:lstStyle/>
        <a:p>
          <a:endParaRPr lang="es-CL"/>
        </a:p>
      </dgm:t>
    </dgm:pt>
    <dgm:pt modelId="{F49B47FE-CF55-469E-A9B4-1B374558AE09}">
      <dgm:prSet/>
      <dgm:spPr>
        <a:solidFill>
          <a:schemeClr val="tx2">
            <a:lumMod val="20000"/>
            <a:lumOff val="80000"/>
          </a:schemeClr>
        </a:solidFill>
        <a:ln w="12700">
          <a:solidFill>
            <a:schemeClr val="bg1"/>
          </a:solidFill>
        </a:ln>
      </dgm:spPr>
      <dgm:t>
        <a:bodyPr/>
        <a:lstStyle/>
        <a:p>
          <a:endParaRPr lang="es-CL" dirty="0"/>
        </a:p>
      </dgm:t>
    </dgm:pt>
    <dgm:pt modelId="{B0CAE249-4DD6-46E2-915A-E434E9AF7531}" type="parTrans" cxnId="{5601285C-809E-4B70-8F1F-225CEA9B2365}">
      <dgm:prSet/>
      <dgm:spPr/>
      <dgm:t>
        <a:bodyPr/>
        <a:lstStyle/>
        <a:p>
          <a:endParaRPr lang="es-CL"/>
        </a:p>
      </dgm:t>
    </dgm:pt>
    <dgm:pt modelId="{E17EA1C6-65EB-4D30-B556-CE8713533141}" type="sibTrans" cxnId="{5601285C-809E-4B70-8F1F-225CEA9B2365}">
      <dgm:prSet/>
      <dgm:spPr/>
      <dgm:t>
        <a:bodyPr/>
        <a:lstStyle/>
        <a:p>
          <a:endParaRPr lang="es-CL"/>
        </a:p>
      </dgm:t>
    </dgm:pt>
    <dgm:pt modelId="{6D7E8E3C-DF7F-43DF-99A1-7589D8966DCF}">
      <dgm:prSet/>
      <dgm:spPr>
        <a:solidFill>
          <a:schemeClr val="accent5">
            <a:lumMod val="75000"/>
          </a:schemeClr>
        </a:solidFill>
        <a:ln w="12700">
          <a:solidFill>
            <a:schemeClr val="bg1"/>
          </a:solidFill>
        </a:ln>
      </dgm:spPr>
      <dgm:t>
        <a:bodyPr/>
        <a:lstStyle/>
        <a:p>
          <a:endParaRPr lang="es-CL" dirty="0"/>
        </a:p>
      </dgm:t>
    </dgm:pt>
    <dgm:pt modelId="{79E681A9-924B-4641-9ECE-214E30DB6238}" type="parTrans" cxnId="{2B0EF54C-8222-48E1-B867-810DB779C2EC}">
      <dgm:prSet/>
      <dgm:spPr/>
      <dgm:t>
        <a:bodyPr/>
        <a:lstStyle/>
        <a:p>
          <a:endParaRPr lang="es-CL"/>
        </a:p>
      </dgm:t>
    </dgm:pt>
    <dgm:pt modelId="{1D6C3772-BE2F-42B6-BC03-B54CE5990F9C}" type="sibTrans" cxnId="{2B0EF54C-8222-48E1-B867-810DB779C2EC}">
      <dgm:prSet/>
      <dgm:spPr/>
      <dgm:t>
        <a:bodyPr/>
        <a:lstStyle/>
        <a:p>
          <a:endParaRPr lang="es-CL"/>
        </a:p>
      </dgm:t>
    </dgm:pt>
    <dgm:pt modelId="{E934DD97-65A6-4C7B-B11C-F4468153994C}" type="pres">
      <dgm:prSet presAssocID="{E385C21A-1513-40F7-8354-101CB9F8E3BD}" presName="compositeShape" presStyleCnt="0">
        <dgm:presLayoutVars>
          <dgm:chMax val="7"/>
          <dgm:dir/>
          <dgm:resizeHandles val="exact"/>
        </dgm:presLayoutVars>
      </dgm:prSet>
      <dgm:spPr/>
    </dgm:pt>
    <dgm:pt modelId="{E83C5223-B553-455E-8A06-4D6986DB0381}" type="pres">
      <dgm:prSet presAssocID="{E385C21A-1513-40F7-8354-101CB9F8E3BD}" presName="wedge1" presStyleLbl="node1" presStyleIdx="0" presStyleCnt="5" custLinFactNeighborX="-3235" custLinFactNeighborY="5144"/>
      <dgm:spPr/>
      <dgm:t>
        <a:bodyPr/>
        <a:lstStyle/>
        <a:p>
          <a:endParaRPr lang="es-CL"/>
        </a:p>
      </dgm:t>
    </dgm:pt>
    <dgm:pt modelId="{2702CC7D-68F9-47B4-B17C-6B8589865FAF}" type="pres">
      <dgm:prSet presAssocID="{E385C21A-1513-40F7-8354-101CB9F8E3BD}" presName="wedge1Tx" presStyleLbl="node1" presStyleIdx="0" presStyleCnt="5">
        <dgm:presLayoutVars>
          <dgm:chMax val="0"/>
          <dgm:chPref val="0"/>
          <dgm:bulletEnabled val="1"/>
        </dgm:presLayoutVars>
      </dgm:prSet>
      <dgm:spPr/>
      <dgm:t>
        <a:bodyPr/>
        <a:lstStyle/>
        <a:p>
          <a:endParaRPr lang="es-CL"/>
        </a:p>
      </dgm:t>
    </dgm:pt>
    <dgm:pt modelId="{C9500069-21A9-4626-9FA0-3E5FAEF70E3E}" type="pres">
      <dgm:prSet presAssocID="{E385C21A-1513-40F7-8354-101CB9F8E3BD}" presName="wedge2" presStyleLbl="node1" presStyleIdx="1" presStyleCnt="5"/>
      <dgm:spPr/>
      <dgm:t>
        <a:bodyPr/>
        <a:lstStyle/>
        <a:p>
          <a:endParaRPr lang="es-CL"/>
        </a:p>
      </dgm:t>
    </dgm:pt>
    <dgm:pt modelId="{CC689C0E-B343-4BCC-B95D-1A24F3503652}" type="pres">
      <dgm:prSet presAssocID="{E385C21A-1513-40F7-8354-101CB9F8E3BD}" presName="wedge2Tx" presStyleLbl="node1" presStyleIdx="1" presStyleCnt="5">
        <dgm:presLayoutVars>
          <dgm:chMax val="0"/>
          <dgm:chPref val="0"/>
          <dgm:bulletEnabled val="1"/>
        </dgm:presLayoutVars>
      </dgm:prSet>
      <dgm:spPr/>
      <dgm:t>
        <a:bodyPr/>
        <a:lstStyle/>
        <a:p>
          <a:endParaRPr lang="es-CL"/>
        </a:p>
      </dgm:t>
    </dgm:pt>
    <dgm:pt modelId="{F311ABEC-A5B3-473B-961B-673BE9D1F28C}" type="pres">
      <dgm:prSet presAssocID="{E385C21A-1513-40F7-8354-101CB9F8E3BD}" presName="wedge3" presStyleLbl="node1" presStyleIdx="2" presStyleCnt="5"/>
      <dgm:spPr/>
      <dgm:t>
        <a:bodyPr/>
        <a:lstStyle/>
        <a:p>
          <a:endParaRPr lang="es-CL"/>
        </a:p>
      </dgm:t>
    </dgm:pt>
    <dgm:pt modelId="{5C4DE8D4-A426-4B91-9BC3-6638DD2826AA}" type="pres">
      <dgm:prSet presAssocID="{E385C21A-1513-40F7-8354-101CB9F8E3BD}" presName="wedge3Tx" presStyleLbl="node1" presStyleIdx="2" presStyleCnt="5">
        <dgm:presLayoutVars>
          <dgm:chMax val="0"/>
          <dgm:chPref val="0"/>
          <dgm:bulletEnabled val="1"/>
        </dgm:presLayoutVars>
      </dgm:prSet>
      <dgm:spPr/>
      <dgm:t>
        <a:bodyPr/>
        <a:lstStyle/>
        <a:p>
          <a:endParaRPr lang="es-CL"/>
        </a:p>
      </dgm:t>
    </dgm:pt>
    <dgm:pt modelId="{AF58A643-4CBD-4174-A78A-B0A6D59E3A96}" type="pres">
      <dgm:prSet presAssocID="{E385C21A-1513-40F7-8354-101CB9F8E3BD}" presName="wedge4" presStyleLbl="node1" presStyleIdx="3" presStyleCnt="5"/>
      <dgm:spPr/>
      <dgm:t>
        <a:bodyPr/>
        <a:lstStyle/>
        <a:p>
          <a:endParaRPr lang="es-CL"/>
        </a:p>
      </dgm:t>
    </dgm:pt>
    <dgm:pt modelId="{BA0C4B4E-91A6-4D5A-83F0-B36F08E99B30}" type="pres">
      <dgm:prSet presAssocID="{E385C21A-1513-40F7-8354-101CB9F8E3BD}" presName="wedge4Tx" presStyleLbl="node1" presStyleIdx="3" presStyleCnt="5">
        <dgm:presLayoutVars>
          <dgm:chMax val="0"/>
          <dgm:chPref val="0"/>
          <dgm:bulletEnabled val="1"/>
        </dgm:presLayoutVars>
      </dgm:prSet>
      <dgm:spPr/>
      <dgm:t>
        <a:bodyPr/>
        <a:lstStyle/>
        <a:p>
          <a:endParaRPr lang="es-CL"/>
        </a:p>
      </dgm:t>
    </dgm:pt>
    <dgm:pt modelId="{79FC08FB-D970-4556-A709-C956641DC727}" type="pres">
      <dgm:prSet presAssocID="{E385C21A-1513-40F7-8354-101CB9F8E3BD}" presName="wedge5" presStyleLbl="node1" presStyleIdx="4" presStyleCnt="5"/>
      <dgm:spPr/>
      <dgm:t>
        <a:bodyPr/>
        <a:lstStyle/>
        <a:p>
          <a:endParaRPr lang="es-CL"/>
        </a:p>
      </dgm:t>
    </dgm:pt>
    <dgm:pt modelId="{AADCB97F-40A3-453E-B374-3D465E4523C7}" type="pres">
      <dgm:prSet presAssocID="{E385C21A-1513-40F7-8354-101CB9F8E3BD}" presName="wedge5Tx" presStyleLbl="node1" presStyleIdx="4" presStyleCnt="5">
        <dgm:presLayoutVars>
          <dgm:chMax val="0"/>
          <dgm:chPref val="0"/>
          <dgm:bulletEnabled val="1"/>
        </dgm:presLayoutVars>
      </dgm:prSet>
      <dgm:spPr/>
      <dgm:t>
        <a:bodyPr/>
        <a:lstStyle/>
        <a:p>
          <a:endParaRPr lang="es-CL"/>
        </a:p>
      </dgm:t>
    </dgm:pt>
  </dgm:ptLst>
  <dgm:cxnLst>
    <dgm:cxn modelId="{7A3E7799-01CD-458D-9CEA-DACFE84E3CF4}" type="presOf" srcId="{F8CDC2FB-C8B7-45DD-9715-F4CB76B350A1}" destId="{BA0C4B4E-91A6-4D5A-83F0-B36F08E99B30}" srcOrd="1" destOrd="0" presId="urn:microsoft.com/office/officeart/2005/8/layout/chart3"/>
    <dgm:cxn modelId="{2ED18BA0-1052-41E5-9EDE-6A9BFDC1B892}" type="presOf" srcId="{F49B47FE-CF55-469E-A9B4-1B374558AE09}" destId="{C9500069-21A9-4626-9FA0-3E5FAEF70E3E}" srcOrd="0" destOrd="0" presId="urn:microsoft.com/office/officeart/2005/8/layout/chart3"/>
    <dgm:cxn modelId="{3EC361E1-2544-4856-AAD6-F8261BE358E5}" type="presOf" srcId="{8165210A-C20F-4875-B6A3-34EFDEFB889B}" destId="{79FC08FB-D970-4556-A709-C956641DC727}" srcOrd="0" destOrd="0" presId="urn:microsoft.com/office/officeart/2005/8/layout/chart3"/>
    <dgm:cxn modelId="{D4CB5F63-DEE0-4AB8-B690-F449CC04DD7B}" type="presOf" srcId="{E385C21A-1513-40F7-8354-101CB9F8E3BD}" destId="{E934DD97-65A6-4C7B-B11C-F4468153994C}" srcOrd="0" destOrd="0" presId="urn:microsoft.com/office/officeart/2005/8/layout/chart3"/>
    <dgm:cxn modelId="{5601285C-809E-4B70-8F1F-225CEA9B2365}" srcId="{E385C21A-1513-40F7-8354-101CB9F8E3BD}" destId="{F49B47FE-CF55-469E-A9B4-1B374558AE09}" srcOrd="1" destOrd="0" parTransId="{B0CAE249-4DD6-46E2-915A-E434E9AF7531}" sibTransId="{E17EA1C6-65EB-4D30-B556-CE8713533141}"/>
    <dgm:cxn modelId="{95D71D69-B2A5-40F5-8621-4A8F697C41D3}" type="presOf" srcId="{6D7E8E3C-DF7F-43DF-99A1-7589D8966DCF}" destId="{E83C5223-B553-455E-8A06-4D6986DB0381}" srcOrd="0" destOrd="0" presId="urn:microsoft.com/office/officeart/2005/8/layout/chart3"/>
    <dgm:cxn modelId="{7A5C15C1-F24D-4382-9CBC-3E0C183CEB69}" type="presOf" srcId="{7C3E1A58-F399-4330-BAC7-54A4720383BA}" destId="{F311ABEC-A5B3-473B-961B-673BE9D1F28C}" srcOrd="0" destOrd="0" presId="urn:microsoft.com/office/officeart/2005/8/layout/chart3"/>
    <dgm:cxn modelId="{8D696A51-F386-4799-B689-070101001FDB}" type="presOf" srcId="{F8CDC2FB-C8B7-45DD-9715-F4CB76B350A1}" destId="{AF58A643-4CBD-4174-A78A-B0A6D59E3A96}" srcOrd="0" destOrd="0" presId="urn:microsoft.com/office/officeart/2005/8/layout/chart3"/>
    <dgm:cxn modelId="{3E47C9CE-DA48-40A8-B516-0817F7A86212}" type="presOf" srcId="{F49B47FE-CF55-469E-A9B4-1B374558AE09}" destId="{CC689C0E-B343-4BCC-B95D-1A24F3503652}" srcOrd="1" destOrd="0" presId="urn:microsoft.com/office/officeart/2005/8/layout/chart3"/>
    <dgm:cxn modelId="{386121EB-D9AD-4D29-B8A0-700BCE9CB12D}" srcId="{E385C21A-1513-40F7-8354-101CB9F8E3BD}" destId="{8165210A-C20F-4875-B6A3-34EFDEFB889B}" srcOrd="4" destOrd="0" parTransId="{2ED8E4F7-1C7A-4A81-BCCD-A68AA9631E41}" sibTransId="{077BBEF7-6FED-4944-8711-FED7509996AA}"/>
    <dgm:cxn modelId="{20CDF903-C00A-47BB-AF88-D1B8A0D2BAFE}" type="presOf" srcId="{7C3E1A58-F399-4330-BAC7-54A4720383BA}" destId="{5C4DE8D4-A426-4B91-9BC3-6638DD2826AA}" srcOrd="1" destOrd="0" presId="urn:microsoft.com/office/officeart/2005/8/layout/chart3"/>
    <dgm:cxn modelId="{EC904B1C-24F8-49DF-93F8-AC0286E6CAF1}" type="presOf" srcId="{6D7E8E3C-DF7F-43DF-99A1-7589D8966DCF}" destId="{2702CC7D-68F9-47B4-B17C-6B8589865FAF}" srcOrd="1" destOrd="0" presId="urn:microsoft.com/office/officeart/2005/8/layout/chart3"/>
    <dgm:cxn modelId="{2B0EF54C-8222-48E1-B867-810DB779C2EC}" srcId="{E385C21A-1513-40F7-8354-101CB9F8E3BD}" destId="{6D7E8E3C-DF7F-43DF-99A1-7589D8966DCF}" srcOrd="0" destOrd="0" parTransId="{79E681A9-924B-4641-9ECE-214E30DB6238}" sibTransId="{1D6C3772-BE2F-42B6-BC03-B54CE5990F9C}"/>
    <dgm:cxn modelId="{44431201-9F65-4B38-8BCF-2CB5FA525904}" srcId="{E385C21A-1513-40F7-8354-101CB9F8E3BD}" destId="{7C3E1A58-F399-4330-BAC7-54A4720383BA}" srcOrd="2" destOrd="0" parTransId="{5BFDE65E-6E44-49B9-8662-A01E0F9E2A09}" sibTransId="{7BC8AD5B-A167-4C51-884A-51BE82C26F6E}"/>
    <dgm:cxn modelId="{8D8AB4F0-1D56-4C79-A99E-59556C67DB77}" srcId="{E385C21A-1513-40F7-8354-101CB9F8E3BD}" destId="{F8CDC2FB-C8B7-45DD-9715-F4CB76B350A1}" srcOrd="3" destOrd="0" parTransId="{1B5EFFC4-1679-4BE4-92F2-D2D671523E5C}" sibTransId="{4CE13240-BE13-4D8D-BB0F-6992AF950375}"/>
    <dgm:cxn modelId="{54FA2F6A-2FA1-4449-82A3-18ABCD70DF7D}" type="presOf" srcId="{8165210A-C20F-4875-B6A3-34EFDEFB889B}" destId="{AADCB97F-40A3-453E-B374-3D465E4523C7}" srcOrd="1" destOrd="0" presId="urn:microsoft.com/office/officeart/2005/8/layout/chart3"/>
    <dgm:cxn modelId="{ABB501CB-FB1B-4420-8E9F-FE480DF3D476}" type="presParOf" srcId="{E934DD97-65A6-4C7B-B11C-F4468153994C}" destId="{E83C5223-B553-455E-8A06-4D6986DB0381}" srcOrd="0" destOrd="0" presId="urn:microsoft.com/office/officeart/2005/8/layout/chart3"/>
    <dgm:cxn modelId="{EAB854DB-9AD8-46B8-B7EB-A89284F91B0A}" type="presParOf" srcId="{E934DD97-65A6-4C7B-B11C-F4468153994C}" destId="{2702CC7D-68F9-47B4-B17C-6B8589865FAF}" srcOrd="1" destOrd="0" presId="urn:microsoft.com/office/officeart/2005/8/layout/chart3"/>
    <dgm:cxn modelId="{647F7D9C-F0E2-4999-9044-3703D4CED54E}" type="presParOf" srcId="{E934DD97-65A6-4C7B-B11C-F4468153994C}" destId="{C9500069-21A9-4626-9FA0-3E5FAEF70E3E}" srcOrd="2" destOrd="0" presId="urn:microsoft.com/office/officeart/2005/8/layout/chart3"/>
    <dgm:cxn modelId="{647D12A5-75A1-434B-B9C7-E230B52AC6C4}" type="presParOf" srcId="{E934DD97-65A6-4C7B-B11C-F4468153994C}" destId="{CC689C0E-B343-4BCC-B95D-1A24F3503652}" srcOrd="3" destOrd="0" presId="urn:microsoft.com/office/officeart/2005/8/layout/chart3"/>
    <dgm:cxn modelId="{87A63281-44A5-4238-AA25-76F09B9DFEDA}" type="presParOf" srcId="{E934DD97-65A6-4C7B-B11C-F4468153994C}" destId="{F311ABEC-A5B3-473B-961B-673BE9D1F28C}" srcOrd="4" destOrd="0" presId="urn:microsoft.com/office/officeart/2005/8/layout/chart3"/>
    <dgm:cxn modelId="{B954F05B-6712-453D-92B5-52C21D9BD279}" type="presParOf" srcId="{E934DD97-65A6-4C7B-B11C-F4468153994C}" destId="{5C4DE8D4-A426-4B91-9BC3-6638DD2826AA}" srcOrd="5" destOrd="0" presId="urn:microsoft.com/office/officeart/2005/8/layout/chart3"/>
    <dgm:cxn modelId="{395D5BB4-AAC1-4870-8169-0E105C4E4F36}" type="presParOf" srcId="{E934DD97-65A6-4C7B-B11C-F4468153994C}" destId="{AF58A643-4CBD-4174-A78A-B0A6D59E3A96}" srcOrd="6" destOrd="0" presId="urn:microsoft.com/office/officeart/2005/8/layout/chart3"/>
    <dgm:cxn modelId="{61865FCA-0CE9-4647-A847-A141DA2AE1A5}" type="presParOf" srcId="{E934DD97-65A6-4C7B-B11C-F4468153994C}" destId="{BA0C4B4E-91A6-4D5A-83F0-B36F08E99B30}" srcOrd="7" destOrd="0" presId="urn:microsoft.com/office/officeart/2005/8/layout/chart3"/>
    <dgm:cxn modelId="{355E8691-8AA2-41C9-BBC5-67C9B7CE5D10}" type="presParOf" srcId="{E934DD97-65A6-4C7B-B11C-F4468153994C}" destId="{79FC08FB-D970-4556-A709-C956641DC727}" srcOrd="8" destOrd="0" presId="urn:microsoft.com/office/officeart/2005/8/layout/chart3"/>
    <dgm:cxn modelId="{7B15E284-1A87-4539-89A8-CEBA49B5D27E}" type="presParOf" srcId="{E934DD97-65A6-4C7B-B11C-F4468153994C}" destId="{AADCB97F-40A3-453E-B374-3D465E4523C7}"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FA802-42F5-4A83-AE50-AB3874B0CCEB}">
      <dsp:nvSpPr>
        <dsp:cNvPr id="0" name=""/>
        <dsp:cNvSpPr/>
      </dsp:nvSpPr>
      <dsp:spPr>
        <a:xfrm>
          <a:off x="77052" y="276510"/>
          <a:ext cx="7550751" cy="1175170"/>
        </a:xfrm>
        <a:prstGeom prst="right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9A6369D1-8021-4FCE-AA52-0817BF025A9D}">
      <dsp:nvSpPr>
        <dsp:cNvPr id="0" name=""/>
        <dsp:cNvSpPr/>
      </dsp:nvSpPr>
      <dsp:spPr>
        <a:xfrm>
          <a:off x="1" y="483893"/>
          <a:ext cx="1358883" cy="69127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latin typeface="Trebuchet MS" pitchFamily="34" charset="0"/>
            </a:rPr>
            <a:t>Reversible effect and does not harm living tissue</a:t>
          </a:r>
          <a:endParaRPr lang="en-US" sz="1000" b="1" kern="1200" noProof="0" dirty="0">
            <a:latin typeface="Trebuchet MS" pitchFamily="34" charset="0"/>
          </a:endParaRPr>
        </a:p>
      </dsp:txBody>
      <dsp:txXfrm>
        <a:off x="33746" y="517638"/>
        <a:ext cx="1291393" cy="623786"/>
      </dsp:txXfrm>
    </dsp:sp>
    <dsp:sp modelId="{0F4025FB-E048-40FE-8899-DA0DD53B99FA}">
      <dsp:nvSpPr>
        <dsp:cNvPr id="0" name=""/>
        <dsp:cNvSpPr/>
      </dsp:nvSpPr>
      <dsp:spPr>
        <a:xfrm>
          <a:off x="1585365" y="483893"/>
          <a:ext cx="1358883" cy="69127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smtClean="0">
              <a:latin typeface="Trebuchet MS" pitchFamily="34" charset="0"/>
            </a:rPr>
            <a:t>Small molecule which enables its topical use.</a:t>
          </a:r>
          <a:endParaRPr lang="en-US" sz="1000" b="1" kern="1200" noProof="0">
            <a:latin typeface="Trebuchet MS" pitchFamily="34" charset="0"/>
          </a:endParaRPr>
        </a:p>
      </dsp:txBody>
      <dsp:txXfrm>
        <a:off x="1619110" y="517638"/>
        <a:ext cx="1291393" cy="623786"/>
      </dsp:txXfrm>
    </dsp:sp>
    <dsp:sp modelId="{FC4394C3-94CF-4522-9FF7-F2546EA1D556}">
      <dsp:nvSpPr>
        <dsp:cNvPr id="0" name=""/>
        <dsp:cNvSpPr/>
      </dsp:nvSpPr>
      <dsp:spPr>
        <a:xfrm>
          <a:off x="3170730" y="483893"/>
          <a:ext cx="1358883" cy="69127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smtClean="0">
              <a:latin typeface="Trebuchet MS" pitchFamily="34" charset="0"/>
            </a:rPr>
            <a:t>Few and minor side effects</a:t>
          </a:r>
          <a:endParaRPr lang="en-US" sz="1000" b="1" kern="1200" noProof="0">
            <a:latin typeface="Trebuchet MS" pitchFamily="34" charset="0"/>
          </a:endParaRPr>
        </a:p>
      </dsp:txBody>
      <dsp:txXfrm>
        <a:off x="3204475" y="517638"/>
        <a:ext cx="1291393" cy="623786"/>
      </dsp:txXfrm>
    </dsp:sp>
    <dsp:sp modelId="{838D7C0E-E143-4D74-AE34-D090E2419C7F}">
      <dsp:nvSpPr>
        <dsp:cNvPr id="0" name=""/>
        <dsp:cNvSpPr/>
      </dsp:nvSpPr>
      <dsp:spPr>
        <a:xfrm>
          <a:off x="4758350" y="518457"/>
          <a:ext cx="1358883" cy="69127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latin typeface="Trebuchet MS" pitchFamily="34" charset="0"/>
            </a:rPr>
            <a:t>Stable product</a:t>
          </a:r>
          <a:endParaRPr lang="es-CL" sz="1000" b="1" kern="1200" dirty="0"/>
        </a:p>
      </dsp:txBody>
      <dsp:txXfrm>
        <a:off x="4792095" y="552202"/>
        <a:ext cx="1291393" cy="623786"/>
      </dsp:txXfrm>
    </dsp:sp>
    <dsp:sp modelId="{4FBC6D18-FA66-4546-9864-F77546C62B3E}">
      <dsp:nvSpPr>
        <dsp:cNvPr id="0" name=""/>
        <dsp:cNvSpPr/>
      </dsp:nvSpPr>
      <dsp:spPr>
        <a:xfrm>
          <a:off x="6343714" y="518457"/>
          <a:ext cx="1358883" cy="69127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noProof="0" dirty="0" smtClean="0">
              <a:latin typeface="Trebuchet MS" pitchFamily="34" charset="0"/>
            </a:rPr>
            <a:t>Short delay of action</a:t>
          </a:r>
          <a:endParaRPr lang="en-US" sz="1000" b="1" kern="1200" noProof="0" dirty="0">
            <a:latin typeface="Trebuchet MS" pitchFamily="34" charset="0"/>
          </a:endParaRPr>
        </a:p>
      </dsp:txBody>
      <dsp:txXfrm>
        <a:off x="6377459" y="552202"/>
        <a:ext cx="1291393" cy="623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80CBA-F838-4DA8-92BC-8778AB33EC11}">
      <dsp:nvSpPr>
        <dsp:cNvPr id="0" name=""/>
        <dsp:cNvSpPr/>
      </dsp:nvSpPr>
      <dsp:spPr>
        <a:xfrm>
          <a:off x="0" y="0"/>
          <a:ext cx="6096000" cy="1269999"/>
        </a:xfrm>
        <a:prstGeom prst="roundRect">
          <a:avLst>
            <a:gd name="adj" fmla="val 10000"/>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_tradnl" sz="1800" kern="1200" dirty="0" err="1" smtClean="0"/>
            <a:t>Healthy</a:t>
          </a:r>
          <a:r>
            <a:rPr lang="es-ES_tradnl" sz="1800" kern="1200" dirty="0" smtClean="0"/>
            <a:t> </a:t>
          </a:r>
          <a:r>
            <a:rPr lang="es-ES_tradnl" sz="1800" kern="1200" dirty="0" err="1" smtClean="0"/>
            <a:t>volunteers</a:t>
          </a:r>
          <a:endParaRPr lang="es-CL" sz="1800" kern="1200" dirty="0"/>
        </a:p>
        <a:p>
          <a:pPr marL="114300" lvl="1" indent="-114300" algn="l" defTabSz="622300">
            <a:lnSpc>
              <a:spcPct val="90000"/>
            </a:lnSpc>
            <a:spcBef>
              <a:spcPct val="0"/>
            </a:spcBef>
            <a:spcAft>
              <a:spcPct val="15000"/>
            </a:spcAft>
            <a:buChar char="••"/>
          </a:pPr>
          <a:r>
            <a:rPr lang="es-CL" sz="1400" kern="1200" dirty="0" smtClean="0">
              <a:solidFill>
                <a:schemeClr val="bg1"/>
              </a:solidFill>
            </a:rPr>
            <a:t>Non-GCP GTX in </a:t>
          </a:r>
          <a:r>
            <a:rPr lang="es-CL" sz="1400" kern="1200" dirty="0" err="1" smtClean="0">
              <a:solidFill>
                <a:schemeClr val="bg1"/>
              </a:solidFill>
            </a:rPr>
            <a:t>healthy</a:t>
          </a:r>
          <a:r>
            <a:rPr lang="es-CL" sz="1400" kern="1200" dirty="0" smtClean="0">
              <a:solidFill>
                <a:schemeClr val="bg1"/>
              </a:solidFill>
            </a:rPr>
            <a:t> </a:t>
          </a:r>
          <a:r>
            <a:rPr lang="es-CL" sz="1400" kern="1200" dirty="0" err="1" smtClean="0">
              <a:solidFill>
                <a:schemeClr val="bg1"/>
              </a:solidFill>
            </a:rPr>
            <a:t>adults</a:t>
          </a:r>
          <a:r>
            <a:rPr lang="es-CL" sz="1400" kern="1200" dirty="0" smtClean="0">
              <a:solidFill>
                <a:schemeClr val="bg1"/>
              </a:solidFill>
            </a:rPr>
            <a:t> (1) – Chile</a:t>
          </a:r>
          <a:r>
            <a:rPr lang="es-CL" sz="1400" kern="1200" dirty="0" smtClean="0">
              <a:solidFill>
                <a:srgbClr val="002060"/>
              </a:solidFill>
            </a:rPr>
            <a:t>.</a:t>
          </a:r>
          <a:endParaRPr lang="es-CL" sz="1400" kern="1200" dirty="0"/>
        </a:p>
      </dsp:txBody>
      <dsp:txXfrm>
        <a:off x="1346200" y="0"/>
        <a:ext cx="4749800" cy="1269999"/>
      </dsp:txXfrm>
    </dsp:sp>
    <dsp:sp modelId="{0AD40F99-E8AE-4DAB-AFC7-595585CBFB21}">
      <dsp:nvSpPr>
        <dsp:cNvPr id="0" name=""/>
        <dsp:cNvSpPr/>
      </dsp:nvSpPr>
      <dsp:spPr>
        <a:xfrm>
          <a:off x="126999" y="151902"/>
          <a:ext cx="1219200" cy="1015999"/>
        </a:xfrm>
        <a:prstGeom prst="roundRect">
          <a:avLst>
            <a:gd name="adj" fmla="val 10000"/>
          </a:avLst>
        </a:prstGeom>
        <a:blipFill>
          <a:blip xmlns:r="http://schemas.openxmlformats.org/officeDocument/2006/relationships" r:embed="rId1">
            <a:duotone>
              <a:schemeClr val="accent5">
                <a:alpha val="90000"/>
                <a:hueOff val="0"/>
                <a:satOff val="0"/>
                <a:lumOff val="0"/>
                <a:alphaOff val="0"/>
                <a:shade val="20000"/>
                <a:satMod val="200000"/>
              </a:schemeClr>
              <a:schemeClr val="accent5">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t="-30000" b="-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3E57C8-4026-4EB6-846D-A5204C883B72}">
      <dsp:nvSpPr>
        <dsp:cNvPr id="0" name=""/>
        <dsp:cNvSpPr/>
      </dsp:nvSpPr>
      <dsp:spPr>
        <a:xfrm>
          <a:off x="0" y="1396999"/>
          <a:ext cx="6096000" cy="1269999"/>
        </a:xfrm>
        <a:prstGeom prst="roundRect">
          <a:avLst>
            <a:gd name="adj" fmla="val 10000"/>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_tradnl" sz="1800" kern="1200" dirty="0" smtClean="0"/>
            <a:t>Anal </a:t>
          </a:r>
          <a:r>
            <a:rPr lang="es-ES_tradnl" sz="1800" kern="1200" dirty="0" err="1" smtClean="0"/>
            <a:t>fissure</a:t>
          </a:r>
          <a:endParaRPr lang="es-CL" sz="1800" kern="1200" dirty="0"/>
        </a:p>
        <a:p>
          <a:pPr marL="114300" lvl="1" indent="-114300" algn="l" defTabSz="622300">
            <a:lnSpc>
              <a:spcPct val="90000"/>
            </a:lnSpc>
            <a:spcBef>
              <a:spcPct val="0"/>
            </a:spcBef>
            <a:spcAft>
              <a:spcPct val="15000"/>
            </a:spcAft>
            <a:buChar char="••"/>
          </a:pPr>
          <a:r>
            <a:rPr lang="es-CL" sz="1400" kern="1200" dirty="0" smtClean="0">
              <a:solidFill>
                <a:schemeClr val="bg1"/>
              </a:solidFill>
            </a:rPr>
            <a:t>Non-GCP GTX in </a:t>
          </a:r>
          <a:r>
            <a:rPr lang="es-CL" sz="1400" kern="1200" dirty="0" err="1" smtClean="0">
              <a:solidFill>
                <a:schemeClr val="bg1"/>
              </a:solidFill>
            </a:rPr>
            <a:t>patients</a:t>
          </a:r>
          <a:r>
            <a:rPr lang="es-CL" sz="1400" kern="1200" dirty="0" smtClean="0">
              <a:solidFill>
                <a:schemeClr val="bg1"/>
              </a:solidFill>
            </a:rPr>
            <a:t> </a:t>
          </a:r>
          <a:r>
            <a:rPr lang="es-CL" sz="1400" kern="1200" dirty="0" err="1" smtClean="0">
              <a:solidFill>
                <a:schemeClr val="bg1"/>
              </a:solidFill>
            </a:rPr>
            <a:t>with</a:t>
          </a:r>
          <a:r>
            <a:rPr lang="es-CL" sz="1400" kern="1200" dirty="0" smtClean="0">
              <a:solidFill>
                <a:schemeClr val="bg1"/>
              </a:solidFill>
            </a:rPr>
            <a:t> anal </a:t>
          </a:r>
          <a:r>
            <a:rPr lang="es-CL" sz="1400" kern="1200" dirty="0" err="1" smtClean="0">
              <a:solidFill>
                <a:schemeClr val="bg1"/>
              </a:solidFill>
            </a:rPr>
            <a:t>fissure</a:t>
          </a:r>
          <a:r>
            <a:rPr lang="es-CL" sz="1400" kern="1200" dirty="0" smtClean="0">
              <a:solidFill>
                <a:schemeClr val="bg1"/>
              </a:solidFill>
            </a:rPr>
            <a:t> n=50 (2) – Chile.</a:t>
          </a:r>
          <a:endParaRPr lang="es-CL" sz="1400" kern="1200" dirty="0">
            <a:solidFill>
              <a:schemeClr val="bg1"/>
            </a:solidFill>
          </a:endParaRPr>
        </a:p>
        <a:p>
          <a:pPr marL="114300" lvl="1" indent="-114300" algn="l" defTabSz="622300">
            <a:lnSpc>
              <a:spcPct val="90000"/>
            </a:lnSpc>
            <a:spcBef>
              <a:spcPct val="0"/>
            </a:spcBef>
            <a:spcAft>
              <a:spcPct val="15000"/>
            </a:spcAft>
            <a:buChar char="••"/>
          </a:pPr>
          <a:r>
            <a:rPr lang="es-CL" sz="1400" kern="1200" dirty="0" smtClean="0">
              <a:solidFill>
                <a:schemeClr val="bg1"/>
              </a:solidFill>
            </a:rPr>
            <a:t>Non-GCP GTX in </a:t>
          </a:r>
          <a:r>
            <a:rPr lang="es-CL" sz="1400" kern="1200" dirty="0" err="1" smtClean="0">
              <a:solidFill>
                <a:schemeClr val="bg1"/>
              </a:solidFill>
            </a:rPr>
            <a:t>patients</a:t>
          </a:r>
          <a:r>
            <a:rPr lang="es-CL" sz="1400" kern="1200" dirty="0" smtClean="0">
              <a:solidFill>
                <a:schemeClr val="bg1"/>
              </a:solidFill>
            </a:rPr>
            <a:t> </a:t>
          </a:r>
          <a:r>
            <a:rPr lang="es-CL" sz="1400" kern="1200" dirty="0" err="1" smtClean="0">
              <a:solidFill>
                <a:schemeClr val="bg1"/>
              </a:solidFill>
            </a:rPr>
            <a:t>with</a:t>
          </a:r>
          <a:r>
            <a:rPr lang="es-CL" sz="1400" kern="1200" dirty="0" smtClean="0">
              <a:solidFill>
                <a:schemeClr val="bg1"/>
              </a:solidFill>
            </a:rPr>
            <a:t> anal </a:t>
          </a:r>
          <a:r>
            <a:rPr lang="es-CL" sz="1400" kern="1200" dirty="0" err="1" smtClean="0">
              <a:solidFill>
                <a:schemeClr val="bg1"/>
              </a:solidFill>
            </a:rPr>
            <a:t>fissure</a:t>
          </a:r>
          <a:r>
            <a:rPr lang="es-CL" sz="1400" kern="1200" dirty="0" smtClean="0">
              <a:solidFill>
                <a:schemeClr val="bg1"/>
              </a:solidFill>
            </a:rPr>
            <a:t> (short </a:t>
          </a:r>
          <a:r>
            <a:rPr lang="es-CL" sz="1400" kern="1200" dirty="0" err="1" smtClean="0">
              <a:solidFill>
                <a:schemeClr val="bg1"/>
              </a:solidFill>
            </a:rPr>
            <a:t>protocol</a:t>
          </a:r>
          <a:r>
            <a:rPr lang="es-CL" sz="1400" kern="1200" dirty="0" smtClean="0">
              <a:solidFill>
                <a:schemeClr val="bg1"/>
              </a:solidFill>
            </a:rPr>
            <a:t>) n=23 (3) – Chile.</a:t>
          </a:r>
          <a:endParaRPr lang="es-CL" sz="1400" kern="1200" dirty="0">
            <a:solidFill>
              <a:schemeClr val="bg1"/>
            </a:solidFill>
          </a:endParaRPr>
        </a:p>
      </dsp:txBody>
      <dsp:txXfrm>
        <a:off x="1346200" y="1396999"/>
        <a:ext cx="4749800" cy="1269999"/>
      </dsp:txXfrm>
    </dsp:sp>
    <dsp:sp modelId="{E81B635D-5AEC-4DC2-A368-E566F9B040BD}">
      <dsp:nvSpPr>
        <dsp:cNvPr id="0" name=""/>
        <dsp:cNvSpPr/>
      </dsp:nvSpPr>
      <dsp:spPr>
        <a:xfrm>
          <a:off x="126999" y="1523999"/>
          <a:ext cx="1219200" cy="1015999"/>
        </a:xfrm>
        <a:prstGeom prst="roundRect">
          <a:avLst>
            <a:gd name="adj" fmla="val 10000"/>
          </a:avLst>
        </a:prstGeom>
        <a:blipFill>
          <a:blip xmlns:r="http://schemas.openxmlformats.org/officeDocument/2006/relationships" r:embed="rId2" cstate="print">
            <a:duotone>
              <a:schemeClr val="accent5">
                <a:alpha val="90000"/>
                <a:hueOff val="13001"/>
                <a:satOff val="-608"/>
                <a:lumOff val="7254"/>
                <a:alphaOff val="-20000"/>
                <a:shade val="20000"/>
                <a:satMod val="200000"/>
              </a:schemeClr>
              <a:schemeClr val="accent5">
                <a:alpha val="90000"/>
                <a:hueOff val="13001"/>
                <a:satOff val="-608"/>
                <a:lumOff val="7254"/>
                <a:alphaOff val="-20000"/>
                <a:tint val="12000"/>
                <a:satMod val="190000"/>
              </a:schemeClr>
            </a:duotone>
            <a:extLst>
              <a:ext uri="{28A0092B-C50C-407E-A947-70E740481C1C}">
                <a14:useLocalDpi xmlns:a14="http://schemas.microsoft.com/office/drawing/2010/main" val="0"/>
              </a:ext>
            </a:extLst>
          </a:blip>
          <a:srcRect/>
          <a:stretch>
            <a:fillRect t="-30000" b="-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0A3E12-3AED-47DA-A8BC-85AB1855296C}">
      <dsp:nvSpPr>
        <dsp:cNvPr id="0" name=""/>
        <dsp:cNvSpPr/>
      </dsp:nvSpPr>
      <dsp:spPr>
        <a:xfrm>
          <a:off x="0" y="2793999"/>
          <a:ext cx="6096000" cy="1269999"/>
        </a:xfrm>
        <a:prstGeom prst="roundRect">
          <a:avLst>
            <a:gd name="adj" fmla="val 10000"/>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_tradnl" sz="1800" kern="1200" dirty="0" smtClean="0"/>
            <a:t>Tensional </a:t>
          </a:r>
          <a:r>
            <a:rPr lang="es-ES_tradnl" sz="1800" kern="1200" dirty="0" err="1" smtClean="0"/>
            <a:t>headache</a:t>
          </a:r>
          <a:endParaRPr lang="es-CL" sz="1800" kern="1200" dirty="0"/>
        </a:p>
        <a:p>
          <a:pPr marL="114300" lvl="1" indent="-114300" algn="l" defTabSz="622300">
            <a:lnSpc>
              <a:spcPct val="90000"/>
            </a:lnSpc>
            <a:spcBef>
              <a:spcPct val="0"/>
            </a:spcBef>
            <a:spcAft>
              <a:spcPct val="15000"/>
            </a:spcAft>
            <a:buChar char="••"/>
          </a:pPr>
          <a:r>
            <a:rPr lang="es-CL" sz="1400" kern="1200" dirty="0" smtClean="0">
              <a:solidFill>
                <a:schemeClr val="bg1"/>
              </a:solidFill>
            </a:rPr>
            <a:t>Non-GCP GTX in </a:t>
          </a:r>
          <a:r>
            <a:rPr lang="es-CL" sz="1400" kern="1200" dirty="0" err="1" smtClean="0">
              <a:solidFill>
                <a:schemeClr val="bg1"/>
              </a:solidFill>
            </a:rPr>
            <a:t>patients</a:t>
          </a:r>
          <a:r>
            <a:rPr lang="es-CL" sz="1400" kern="1200" dirty="0" smtClean="0">
              <a:solidFill>
                <a:schemeClr val="bg1"/>
              </a:solidFill>
            </a:rPr>
            <a:t> </a:t>
          </a:r>
          <a:r>
            <a:rPr lang="es-CL" sz="1400" kern="1200" dirty="0" err="1" smtClean="0">
              <a:solidFill>
                <a:schemeClr val="bg1"/>
              </a:solidFill>
            </a:rPr>
            <a:t>with</a:t>
          </a:r>
          <a:r>
            <a:rPr lang="es-CL" sz="1400" kern="1200" dirty="0" smtClean="0">
              <a:solidFill>
                <a:schemeClr val="bg1"/>
              </a:solidFill>
            </a:rPr>
            <a:t> </a:t>
          </a:r>
          <a:r>
            <a:rPr lang="es-CL" sz="1400" kern="1200" dirty="0" err="1" smtClean="0">
              <a:solidFill>
                <a:schemeClr val="bg1"/>
              </a:solidFill>
            </a:rPr>
            <a:t>Tension-Type</a:t>
          </a:r>
          <a:r>
            <a:rPr lang="es-CL" sz="1400" kern="1200" dirty="0" smtClean="0">
              <a:solidFill>
                <a:schemeClr val="bg1"/>
              </a:solidFill>
            </a:rPr>
            <a:t> </a:t>
          </a:r>
          <a:r>
            <a:rPr lang="es-CL" sz="1400" kern="1200" dirty="0" err="1" smtClean="0">
              <a:solidFill>
                <a:schemeClr val="bg1"/>
              </a:solidFill>
            </a:rPr>
            <a:t>headache</a:t>
          </a:r>
          <a:r>
            <a:rPr lang="es-CL" sz="1400" kern="1200" dirty="0" smtClean="0">
              <a:solidFill>
                <a:schemeClr val="bg1"/>
              </a:solidFill>
            </a:rPr>
            <a:t> n=27 (4) – Chile.</a:t>
          </a:r>
          <a:endParaRPr lang="es-CL" sz="1400" kern="1200" dirty="0">
            <a:solidFill>
              <a:schemeClr val="bg1"/>
            </a:solidFill>
          </a:endParaRPr>
        </a:p>
        <a:p>
          <a:pPr marL="114300" lvl="1" indent="-114300" algn="l" defTabSz="622300">
            <a:lnSpc>
              <a:spcPct val="90000"/>
            </a:lnSpc>
            <a:spcBef>
              <a:spcPct val="0"/>
            </a:spcBef>
            <a:spcAft>
              <a:spcPct val="15000"/>
            </a:spcAft>
            <a:buChar char="••"/>
          </a:pPr>
          <a:endParaRPr lang="es-CL" sz="1400" kern="1200" dirty="0"/>
        </a:p>
      </dsp:txBody>
      <dsp:txXfrm>
        <a:off x="1346200" y="2793999"/>
        <a:ext cx="4749800" cy="1269999"/>
      </dsp:txXfrm>
    </dsp:sp>
    <dsp:sp modelId="{20859A96-D643-46A8-B8FE-DEC11B5A9EA5}">
      <dsp:nvSpPr>
        <dsp:cNvPr id="0" name=""/>
        <dsp:cNvSpPr/>
      </dsp:nvSpPr>
      <dsp:spPr>
        <a:xfrm>
          <a:off x="126999" y="2920999"/>
          <a:ext cx="1219200" cy="1015999"/>
        </a:xfrm>
        <a:prstGeom prst="roundRect">
          <a:avLst>
            <a:gd name="adj" fmla="val 10000"/>
          </a:avLst>
        </a:prstGeom>
        <a:blipFill rotWithShape="1">
          <a:blip xmlns:r="http://schemas.openxmlformats.org/officeDocument/2006/relationships" r:embed="rId3">
            <a:duotone>
              <a:schemeClr val="accent5">
                <a:alpha val="90000"/>
                <a:hueOff val="26002"/>
                <a:satOff val="-1217"/>
                <a:lumOff val="14508"/>
                <a:alphaOff val="-40000"/>
                <a:shade val="20000"/>
                <a:satMod val="200000"/>
              </a:schemeClr>
              <a:schemeClr val="accent5">
                <a:alpha val="90000"/>
                <a:hueOff val="26002"/>
                <a:satOff val="-1217"/>
                <a:lumOff val="14508"/>
                <a:alphaOff val="-40000"/>
                <a:tint val="12000"/>
                <a:satMod val="190000"/>
              </a:schemeClr>
            </a:duotone>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D7AC0-C573-47AE-B371-690B4C9BDE11}">
      <dsp:nvSpPr>
        <dsp:cNvPr id="0" name=""/>
        <dsp:cNvSpPr/>
      </dsp:nvSpPr>
      <dsp:spPr>
        <a:xfrm>
          <a:off x="0" y="0"/>
          <a:ext cx="6591320" cy="1270000"/>
        </a:xfrm>
        <a:prstGeom prst="roundRect">
          <a:avLst>
            <a:gd name="adj" fmla="val 10000"/>
          </a:avLst>
        </a:prstGeom>
        <a:solidFill>
          <a:srgbClr val="9BD1BF">
            <a:alpha val="9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Preliminary Toxicology of GTX 2/3 – </a:t>
          </a:r>
          <a:r>
            <a:rPr lang="en-US" sz="1400" kern="1200" dirty="0" err="1" smtClean="0"/>
            <a:t>Ricerca</a:t>
          </a:r>
          <a:r>
            <a:rPr lang="en-US" sz="1400" kern="1200" dirty="0" smtClean="0"/>
            <a:t> - USA </a:t>
          </a:r>
          <a:endParaRPr lang="es-CL" sz="1400" kern="1200" dirty="0"/>
        </a:p>
        <a:p>
          <a:pPr marL="57150" lvl="1" indent="-57150" algn="l" defTabSz="488950">
            <a:lnSpc>
              <a:spcPct val="90000"/>
            </a:lnSpc>
            <a:spcBef>
              <a:spcPct val="0"/>
            </a:spcBef>
            <a:spcAft>
              <a:spcPct val="15000"/>
            </a:spcAft>
            <a:buChar char="••"/>
          </a:pPr>
          <a:r>
            <a:rPr lang="es-ES_tradnl" sz="1100" kern="1200" dirty="0" err="1" smtClean="0"/>
            <a:t>Rats</a:t>
          </a:r>
          <a:endParaRPr lang="es-CL" sz="1100" kern="1200" dirty="0"/>
        </a:p>
        <a:p>
          <a:pPr marL="57150" lvl="1" indent="-57150" algn="l" defTabSz="488950">
            <a:lnSpc>
              <a:spcPct val="90000"/>
            </a:lnSpc>
            <a:spcBef>
              <a:spcPct val="0"/>
            </a:spcBef>
            <a:spcAft>
              <a:spcPct val="15000"/>
            </a:spcAft>
            <a:buChar char="••"/>
          </a:pPr>
          <a:endParaRPr lang="es-CL" sz="1100" kern="1200" dirty="0"/>
        </a:p>
        <a:p>
          <a:pPr marL="57150" lvl="1" indent="-57150" algn="l" defTabSz="488950">
            <a:lnSpc>
              <a:spcPct val="90000"/>
            </a:lnSpc>
            <a:spcBef>
              <a:spcPct val="0"/>
            </a:spcBef>
            <a:spcAft>
              <a:spcPct val="15000"/>
            </a:spcAft>
            <a:buChar char="••"/>
          </a:pPr>
          <a:r>
            <a:rPr lang="es-ES_tradnl" sz="1100" kern="1200" dirty="0" err="1" smtClean="0"/>
            <a:t>Dogs</a:t>
          </a:r>
          <a:endParaRPr lang="es-CL" sz="1100" kern="1200" dirty="0"/>
        </a:p>
      </dsp:txBody>
      <dsp:txXfrm>
        <a:off x="1445264" y="0"/>
        <a:ext cx="5146056" cy="1270000"/>
      </dsp:txXfrm>
    </dsp:sp>
    <dsp:sp modelId="{94073BBC-A895-41B1-9B44-1BF53BFDAC6C}">
      <dsp:nvSpPr>
        <dsp:cNvPr id="0" name=""/>
        <dsp:cNvSpPr/>
      </dsp:nvSpPr>
      <dsp:spPr>
        <a:xfrm>
          <a:off x="182610" y="720084"/>
          <a:ext cx="996198" cy="405902"/>
        </a:xfrm>
        <a:prstGeom prst="roundRect">
          <a:avLst>
            <a:gd name="adj" fmla="val 10000"/>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CC87628-742C-46E1-8623-4B1935A9FB19}">
      <dsp:nvSpPr>
        <dsp:cNvPr id="0" name=""/>
        <dsp:cNvSpPr/>
      </dsp:nvSpPr>
      <dsp:spPr>
        <a:xfrm>
          <a:off x="0" y="1397000"/>
          <a:ext cx="6591320" cy="1269999"/>
        </a:xfrm>
        <a:prstGeom prst="roundRect">
          <a:avLst>
            <a:gd name="adj" fmla="val 10000"/>
          </a:avLst>
        </a:prstGeom>
        <a:solidFill>
          <a:srgbClr val="9BD1BF">
            <a:alpha val="7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Acute toxicity study of GTX 2/3 by single administration to CD rats – LPT - Germany</a:t>
          </a:r>
          <a:endParaRPr lang="es-CL" sz="1400" kern="1200" dirty="0"/>
        </a:p>
        <a:p>
          <a:pPr marL="57150" lvl="1" indent="-57150" algn="l" defTabSz="488950">
            <a:lnSpc>
              <a:spcPct val="90000"/>
            </a:lnSpc>
            <a:spcBef>
              <a:spcPct val="0"/>
            </a:spcBef>
            <a:spcAft>
              <a:spcPct val="15000"/>
            </a:spcAft>
            <a:buChar char="••"/>
          </a:pPr>
          <a:r>
            <a:rPr lang="es-ES_tradnl" sz="1100" kern="1200" dirty="0" err="1" smtClean="0"/>
            <a:t>Intravenous</a:t>
          </a:r>
          <a:endParaRPr lang="es-CL" sz="1100" kern="1200" dirty="0"/>
        </a:p>
        <a:p>
          <a:pPr marL="57150" lvl="1" indent="-57150" algn="l" defTabSz="488950">
            <a:lnSpc>
              <a:spcPct val="90000"/>
            </a:lnSpc>
            <a:spcBef>
              <a:spcPct val="0"/>
            </a:spcBef>
            <a:spcAft>
              <a:spcPct val="15000"/>
            </a:spcAft>
            <a:buChar char="••"/>
          </a:pPr>
          <a:endParaRPr lang="es-CL" sz="1100" kern="1200" dirty="0"/>
        </a:p>
        <a:p>
          <a:pPr marL="57150" lvl="1" indent="-57150" algn="l" defTabSz="488950">
            <a:lnSpc>
              <a:spcPct val="90000"/>
            </a:lnSpc>
            <a:spcBef>
              <a:spcPct val="0"/>
            </a:spcBef>
            <a:spcAft>
              <a:spcPct val="15000"/>
            </a:spcAft>
            <a:buChar char="••"/>
          </a:pPr>
          <a:r>
            <a:rPr lang="es-ES_tradnl" sz="1100" kern="1200" dirty="0" smtClean="0"/>
            <a:t>Oral</a:t>
          </a:r>
          <a:endParaRPr lang="es-CL" sz="1100" kern="1200" dirty="0"/>
        </a:p>
        <a:p>
          <a:pPr marL="57150" lvl="1" indent="-57150" algn="l" defTabSz="488950">
            <a:lnSpc>
              <a:spcPct val="90000"/>
            </a:lnSpc>
            <a:spcBef>
              <a:spcPct val="0"/>
            </a:spcBef>
            <a:spcAft>
              <a:spcPct val="15000"/>
            </a:spcAft>
            <a:buChar char="••"/>
          </a:pPr>
          <a:endParaRPr lang="es-CL" sz="1100" kern="1200" dirty="0"/>
        </a:p>
      </dsp:txBody>
      <dsp:txXfrm>
        <a:off x="1445264" y="1397000"/>
        <a:ext cx="5146056" cy="1269999"/>
      </dsp:txXfrm>
    </dsp:sp>
    <dsp:sp modelId="{44B8DD75-BB5C-46E3-B257-D5B1C982F3BF}">
      <dsp:nvSpPr>
        <dsp:cNvPr id="0" name=""/>
        <dsp:cNvSpPr/>
      </dsp:nvSpPr>
      <dsp:spPr>
        <a:xfrm>
          <a:off x="126999" y="1523999"/>
          <a:ext cx="1318264" cy="1015999"/>
        </a:xfrm>
        <a:prstGeom prst="roundRect">
          <a:avLst>
            <a:gd name="adj" fmla="val 10000"/>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6F67493-0AA4-4F98-9679-43D7CC29418A}">
      <dsp:nvSpPr>
        <dsp:cNvPr id="0" name=""/>
        <dsp:cNvSpPr/>
      </dsp:nvSpPr>
      <dsp:spPr>
        <a:xfrm>
          <a:off x="0" y="2793999"/>
          <a:ext cx="6591320" cy="1269999"/>
        </a:xfrm>
        <a:prstGeom prst="roundRect">
          <a:avLst>
            <a:gd name="adj" fmla="val 10000"/>
          </a:avLst>
        </a:prstGeom>
        <a:solidFill>
          <a:srgbClr val="9BD1BF">
            <a:alpha val="50000"/>
          </a:srgb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Acute irritation/corrosion test GTX 2/3 in rabbits – LPT - Germany</a:t>
          </a:r>
          <a:endParaRPr lang="es-CL" sz="1400" kern="1200" dirty="0"/>
        </a:p>
        <a:p>
          <a:pPr marL="57150" lvl="1" indent="-57150" algn="l" defTabSz="488950">
            <a:lnSpc>
              <a:spcPct val="90000"/>
            </a:lnSpc>
            <a:spcBef>
              <a:spcPct val="0"/>
            </a:spcBef>
            <a:spcAft>
              <a:spcPct val="15000"/>
            </a:spcAft>
            <a:buChar char="••"/>
          </a:pPr>
          <a:r>
            <a:rPr lang="es-ES_tradnl" sz="1100" kern="1200" dirty="0" smtClean="0"/>
            <a:t>Dermal</a:t>
          </a:r>
          <a:endParaRPr lang="es-CL" sz="1100" kern="1200" dirty="0"/>
        </a:p>
        <a:p>
          <a:pPr marL="57150" lvl="1" indent="-57150" algn="l" defTabSz="488950">
            <a:lnSpc>
              <a:spcPct val="90000"/>
            </a:lnSpc>
            <a:spcBef>
              <a:spcPct val="0"/>
            </a:spcBef>
            <a:spcAft>
              <a:spcPct val="15000"/>
            </a:spcAft>
            <a:buChar char="••"/>
          </a:pPr>
          <a:endParaRPr lang="es-CL" sz="1100" kern="1200" dirty="0"/>
        </a:p>
        <a:p>
          <a:pPr marL="57150" lvl="1" indent="-57150" algn="l" defTabSz="488950">
            <a:lnSpc>
              <a:spcPct val="90000"/>
            </a:lnSpc>
            <a:spcBef>
              <a:spcPct val="0"/>
            </a:spcBef>
            <a:spcAft>
              <a:spcPct val="15000"/>
            </a:spcAft>
            <a:buChar char="••"/>
          </a:pPr>
          <a:r>
            <a:rPr lang="es-ES_tradnl" sz="1100" kern="1200" dirty="0" err="1" smtClean="0"/>
            <a:t>Eye</a:t>
          </a:r>
          <a:endParaRPr lang="es-CL" sz="1100" kern="1200" dirty="0"/>
        </a:p>
      </dsp:txBody>
      <dsp:txXfrm>
        <a:off x="1445264" y="2793999"/>
        <a:ext cx="5146056" cy="1269999"/>
      </dsp:txXfrm>
    </dsp:sp>
    <dsp:sp modelId="{A2C1C34F-B7AC-40C7-9591-D674F1F82D8F}">
      <dsp:nvSpPr>
        <dsp:cNvPr id="0" name=""/>
        <dsp:cNvSpPr/>
      </dsp:nvSpPr>
      <dsp:spPr>
        <a:xfrm>
          <a:off x="126999" y="2920999"/>
          <a:ext cx="1318264" cy="1015999"/>
        </a:xfrm>
        <a:prstGeom prst="roundRect">
          <a:avLst>
            <a:gd name="adj" fmla="val 10000"/>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5223-B553-455E-8A06-4D6986DB0381}">
      <dsp:nvSpPr>
        <dsp:cNvPr id="0" name=""/>
        <dsp:cNvSpPr/>
      </dsp:nvSpPr>
      <dsp:spPr>
        <a:xfrm>
          <a:off x="1864228" y="481904"/>
          <a:ext cx="3931636" cy="3931636"/>
        </a:xfrm>
        <a:prstGeom prst="pie">
          <a:avLst>
            <a:gd name="adj1" fmla="val 16200000"/>
            <a:gd name="adj2" fmla="val 20520000"/>
          </a:avLst>
        </a:prstGeom>
        <a:solidFill>
          <a:schemeClr val="accent5">
            <a:lumMod val="75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endParaRPr lang="es-CL" sz="5500" kern="1200" dirty="0"/>
        </a:p>
      </dsp:txBody>
      <dsp:txXfrm>
        <a:off x="3879660" y="1069309"/>
        <a:ext cx="1333948" cy="912701"/>
      </dsp:txXfrm>
    </dsp:sp>
    <dsp:sp modelId="{C9500069-21A9-4626-9FA0-3E5FAEF70E3E}">
      <dsp:nvSpPr>
        <dsp:cNvPr id="0" name=""/>
        <dsp:cNvSpPr/>
      </dsp:nvSpPr>
      <dsp:spPr>
        <a:xfrm>
          <a:off x="1853809" y="469222"/>
          <a:ext cx="3931636" cy="3931636"/>
        </a:xfrm>
        <a:prstGeom prst="pie">
          <a:avLst>
            <a:gd name="adj1" fmla="val 20520000"/>
            <a:gd name="adj2" fmla="val 3240000"/>
          </a:avLst>
        </a:prstGeom>
        <a:solidFill>
          <a:schemeClr val="tx2">
            <a:lumMod val="20000"/>
            <a:lumOff val="8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s-CL" sz="5900" kern="1200" dirty="0"/>
        </a:p>
      </dsp:txBody>
      <dsp:txXfrm>
        <a:off x="4423415" y="2247819"/>
        <a:ext cx="1170130" cy="987589"/>
      </dsp:txXfrm>
    </dsp:sp>
    <dsp:sp modelId="{F311ABEC-A5B3-473B-961B-673BE9D1F28C}">
      <dsp:nvSpPr>
        <dsp:cNvPr id="0" name=""/>
        <dsp:cNvSpPr/>
      </dsp:nvSpPr>
      <dsp:spPr>
        <a:xfrm>
          <a:off x="1853809" y="469222"/>
          <a:ext cx="3931636" cy="3931636"/>
        </a:xfrm>
        <a:prstGeom prst="pie">
          <a:avLst>
            <a:gd name="adj1" fmla="val 3240000"/>
            <a:gd name="adj2" fmla="val 7560000"/>
          </a:avLst>
        </a:prstGeom>
        <a:solidFill>
          <a:srgbClr val="C00000"/>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CL" sz="5100" kern="1200" dirty="0"/>
        </a:p>
      </dsp:txBody>
      <dsp:txXfrm>
        <a:off x="3117550" y="3417949"/>
        <a:ext cx="1404156" cy="842493"/>
      </dsp:txXfrm>
    </dsp:sp>
    <dsp:sp modelId="{AF58A643-4CBD-4174-A78A-B0A6D59E3A96}">
      <dsp:nvSpPr>
        <dsp:cNvPr id="0" name=""/>
        <dsp:cNvSpPr/>
      </dsp:nvSpPr>
      <dsp:spPr>
        <a:xfrm>
          <a:off x="1853809" y="469222"/>
          <a:ext cx="3931636" cy="3931636"/>
        </a:xfrm>
        <a:prstGeom prst="pie">
          <a:avLst>
            <a:gd name="adj1" fmla="val 7560000"/>
            <a:gd name="adj2" fmla="val 1188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lvl="0" algn="ctr" defTabSz="2622550">
            <a:lnSpc>
              <a:spcPct val="90000"/>
            </a:lnSpc>
            <a:spcBef>
              <a:spcPct val="0"/>
            </a:spcBef>
            <a:spcAft>
              <a:spcPct val="35000"/>
            </a:spcAft>
          </a:pPr>
          <a:endParaRPr lang="es-CL" sz="5900" kern="1200" dirty="0"/>
        </a:p>
      </dsp:txBody>
      <dsp:txXfrm>
        <a:off x="2041030" y="2247819"/>
        <a:ext cx="1170130" cy="987589"/>
      </dsp:txXfrm>
    </dsp:sp>
    <dsp:sp modelId="{79FC08FB-D970-4556-A709-C956641DC727}">
      <dsp:nvSpPr>
        <dsp:cNvPr id="0" name=""/>
        <dsp:cNvSpPr/>
      </dsp:nvSpPr>
      <dsp:spPr>
        <a:xfrm>
          <a:off x="1853809" y="469222"/>
          <a:ext cx="3931636" cy="3931636"/>
        </a:xfrm>
        <a:prstGeom prst="pie">
          <a:avLst>
            <a:gd name="adj1" fmla="val 11880000"/>
            <a:gd name="adj2" fmla="val 16200000"/>
          </a:avLst>
        </a:prstGeom>
        <a:solidFill>
          <a:schemeClr val="tx2">
            <a:lumMod val="60000"/>
            <a:lumOff val="4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CL" sz="1600" kern="1200" dirty="0"/>
        </a:p>
      </dsp:txBody>
      <dsp:txXfrm>
        <a:off x="2427173" y="1068328"/>
        <a:ext cx="1333948" cy="9127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55EDD3AB-C2E6-4CEF-B82B-BAF46D36D028}" type="datetimeFigureOut">
              <a:rPr lang="es-ES" smtClean="0"/>
              <a:t>30/05/2016</a:t>
            </a:fld>
            <a:endParaRPr lang="es-ES"/>
          </a:p>
        </p:txBody>
      </p:sp>
      <p:sp>
        <p:nvSpPr>
          <p:cNvPr id="4" name="Marcador de pie de página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0A87772D-C324-45BB-A955-98B61F74DE43}" type="slidenum">
              <a:rPr lang="es-ES" smtClean="0"/>
              <a:t>‹Nº›</a:t>
            </a:fld>
            <a:endParaRPr lang="es-ES"/>
          </a:p>
        </p:txBody>
      </p:sp>
    </p:spTree>
    <p:extLst>
      <p:ext uri="{BB962C8B-B14F-4D97-AF65-F5344CB8AC3E}">
        <p14:creationId xmlns:p14="http://schemas.microsoft.com/office/powerpoint/2010/main" val="279652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75B62164-83CB-4C15-95F6-2B82CCB8CDEC}" type="datetimeFigureOut">
              <a:rPr lang="es-CL" smtClean="0"/>
              <a:t>30-05-2016</a:t>
            </a:fld>
            <a:endParaRPr lang="es-CL"/>
          </a:p>
        </p:txBody>
      </p:sp>
      <p:sp>
        <p:nvSpPr>
          <p:cNvPr id="4" name="Marcador de imagen de diapositiva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D951F7A-F6F6-47B5-ADF9-7E197E208AFA}" type="slidenum">
              <a:rPr lang="es-CL" smtClean="0"/>
              <a:t>‹Nº›</a:t>
            </a:fld>
            <a:endParaRPr lang="es-CL"/>
          </a:p>
        </p:txBody>
      </p:sp>
    </p:spTree>
    <p:extLst>
      <p:ext uri="{BB962C8B-B14F-4D97-AF65-F5344CB8AC3E}">
        <p14:creationId xmlns:p14="http://schemas.microsoft.com/office/powerpoint/2010/main" val="404972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1"/>
            <a:r>
              <a:rPr lang="en-US" sz="2000" dirty="0" smtClean="0">
                <a:latin typeface="Trebuchet MS" pitchFamily="34" charset="0"/>
              </a:rPr>
              <a:t>PSP molecules. Our main focus GTX.</a:t>
            </a:r>
          </a:p>
          <a:p>
            <a:pPr lvl="1"/>
            <a:r>
              <a:rPr lang="en-US" sz="2000" dirty="0" smtClean="0">
                <a:latin typeface="Trebuchet MS" pitchFamily="34" charset="0"/>
              </a:rPr>
              <a:t>Large number of potential applications.</a:t>
            </a:r>
          </a:p>
          <a:p>
            <a:pPr lvl="1"/>
            <a:r>
              <a:rPr lang="en-US" sz="2000" dirty="0" smtClean="0">
                <a:latin typeface="Trebuchet MS" pitchFamily="34" charset="0"/>
              </a:rPr>
              <a:t>Reversible effect and does not harm living tissue.</a:t>
            </a:r>
          </a:p>
          <a:p>
            <a:pPr lvl="1"/>
            <a:r>
              <a:rPr lang="en-US" sz="2000" dirty="0" smtClean="0">
                <a:latin typeface="Trebuchet MS" pitchFamily="34" charset="0"/>
              </a:rPr>
              <a:t>Few and minor side effects.</a:t>
            </a:r>
          </a:p>
          <a:p>
            <a:pPr lvl="1"/>
            <a:r>
              <a:rPr lang="en-US" sz="2000" dirty="0" smtClean="0">
                <a:latin typeface="Trebuchet MS" pitchFamily="34" charset="0"/>
              </a:rPr>
              <a:t>Short delay of action.</a:t>
            </a:r>
          </a:p>
          <a:p>
            <a:pPr lvl="1"/>
            <a:r>
              <a:rPr lang="en-US" sz="2000" dirty="0" smtClean="0">
                <a:latin typeface="Trebuchet MS" pitchFamily="34" charset="0"/>
              </a:rPr>
              <a:t>Small molecule which enables its topical use.</a:t>
            </a:r>
          </a:p>
          <a:p>
            <a:pPr lvl="1"/>
            <a:r>
              <a:rPr lang="en-US" sz="2000" dirty="0" smtClean="0">
                <a:latin typeface="Trebuchet MS" pitchFamily="34" charset="0"/>
              </a:rPr>
              <a:t>Stable product and can be store at room temperature.</a:t>
            </a:r>
            <a:endParaRPr lang="es-ES" sz="2000" dirty="0" smtClean="0">
              <a:latin typeface="Trebuchet MS" pitchFamily="34" charset="0"/>
            </a:endParaRPr>
          </a:p>
        </p:txBody>
      </p:sp>
      <p:sp>
        <p:nvSpPr>
          <p:cNvPr id="4" name="3 Marcador de número de diapositiva"/>
          <p:cNvSpPr>
            <a:spLocks noGrp="1"/>
          </p:cNvSpPr>
          <p:nvPr>
            <p:ph type="sldNum" sz="quarter" idx="10"/>
          </p:nvPr>
        </p:nvSpPr>
        <p:spPr/>
        <p:txBody>
          <a:bodyPr/>
          <a:lstStyle/>
          <a:p>
            <a:pPr>
              <a:defRPr/>
            </a:pPr>
            <a:fld id="{A15072DA-FA45-4F42-9CBC-C27B63E54C4E}" type="slidenum">
              <a:rPr lang="es-CL" smtClean="0"/>
              <a:pPr>
                <a:defRPr/>
              </a:pPr>
              <a:t>10</a:t>
            </a:fld>
            <a:endParaRPr lang="es-CL"/>
          </a:p>
        </p:txBody>
      </p:sp>
    </p:spTree>
    <p:extLst>
      <p:ext uri="{BB962C8B-B14F-4D97-AF65-F5344CB8AC3E}">
        <p14:creationId xmlns:p14="http://schemas.microsoft.com/office/powerpoint/2010/main" val="320206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smtClean="0"/>
              <a:t>Plantear preguntas que se deben contestar:</a:t>
            </a:r>
          </a:p>
          <a:p>
            <a:r>
              <a:rPr lang="es-ES_tradnl" dirty="0" smtClean="0"/>
              <a:t>Seguridad, eficacia, etc…</a:t>
            </a:r>
            <a:endParaRPr lang="es-CL" dirty="0"/>
          </a:p>
        </p:txBody>
      </p:sp>
      <p:sp>
        <p:nvSpPr>
          <p:cNvPr id="4" name="3 Marcador de número de diapositiva"/>
          <p:cNvSpPr>
            <a:spLocks noGrp="1"/>
          </p:cNvSpPr>
          <p:nvPr>
            <p:ph type="sldNum" sz="quarter" idx="10"/>
          </p:nvPr>
        </p:nvSpPr>
        <p:spPr/>
        <p:txBody>
          <a:bodyPr/>
          <a:lstStyle/>
          <a:p>
            <a:pPr>
              <a:defRPr/>
            </a:pPr>
            <a:fld id="{A15072DA-FA45-4F42-9CBC-C27B63E54C4E}" type="slidenum">
              <a:rPr lang="es-CL" smtClean="0"/>
              <a:pPr>
                <a:defRPr/>
              </a:pPr>
              <a:t>13</a:t>
            </a:fld>
            <a:endParaRPr lang="es-CL"/>
          </a:p>
        </p:txBody>
      </p:sp>
    </p:spTree>
    <p:extLst>
      <p:ext uri="{BB962C8B-B14F-4D97-AF65-F5344CB8AC3E}">
        <p14:creationId xmlns:p14="http://schemas.microsoft.com/office/powerpoint/2010/main" val="368110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pPr rtl="0" eaLnBrk="1" fontAlgn="t" latinLnBrk="0" hangingPunct="1"/>
            <a:r>
              <a:rPr lang="es-ES_tradnl" sz="1200" b="1" i="0" u="none" strike="noStrike" kern="1200" dirty="0" err="1" smtClean="0">
                <a:solidFill>
                  <a:schemeClr val="tx1"/>
                </a:solidFill>
                <a:effectLst/>
                <a:latin typeface="+mn-lt"/>
                <a:ea typeface="+mn-ea"/>
                <a:cs typeface="+mn-cs"/>
              </a:rPr>
              <a:t>Patent</a:t>
            </a:r>
            <a:endParaRPr lang="es-CL" sz="1200" b="0" i="0" u="none" strike="noStrike" kern="1200" dirty="0" smtClean="0">
              <a:solidFill>
                <a:schemeClr val="tx1"/>
              </a:solidFill>
              <a:effectLst/>
              <a:latin typeface="+mn-lt"/>
              <a:ea typeface="+mn-ea"/>
              <a:cs typeface="+mn-cs"/>
            </a:endParaRPr>
          </a:p>
          <a:p>
            <a:pPr rtl="0" eaLnBrk="1" fontAlgn="t" latinLnBrk="0" hangingPunct="1"/>
            <a:r>
              <a:rPr lang="es-ES_tradnl" sz="1200" b="1" i="0" u="none" strike="noStrike" kern="1200" dirty="0" err="1" smtClean="0">
                <a:solidFill>
                  <a:schemeClr val="tx1"/>
                </a:solidFill>
                <a:effectLst/>
                <a:latin typeface="+mn-lt"/>
                <a:ea typeface="+mn-ea"/>
                <a:cs typeface="+mn-cs"/>
              </a:rPr>
              <a:t>Description</a:t>
            </a:r>
            <a:endParaRPr lang="es-CL" sz="1200" b="0" i="0" u="none" strike="noStrike" kern="1200" dirty="0" smtClean="0">
              <a:solidFill>
                <a:schemeClr val="tx1"/>
              </a:solidFill>
              <a:effectLst/>
              <a:latin typeface="+mn-lt"/>
              <a:ea typeface="+mn-ea"/>
              <a:cs typeface="+mn-cs"/>
            </a:endParaRPr>
          </a:p>
          <a:p>
            <a:pPr rtl="0" eaLnBrk="1" fontAlgn="t" latinLnBrk="0" hangingPunct="1"/>
            <a:r>
              <a:rPr lang="es-CL" sz="1200" b="0" i="0" u="sng" strike="noStrike" kern="1200" dirty="0" err="1" smtClean="0">
                <a:solidFill>
                  <a:schemeClr val="tx1"/>
                </a:solidFill>
                <a:effectLst/>
                <a:latin typeface="+mn-lt"/>
                <a:ea typeface="+mn-ea"/>
                <a:cs typeface="+mn-cs"/>
              </a:rPr>
              <a:t>Pharmaceutical</a:t>
            </a:r>
            <a:r>
              <a:rPr lang="es-CL" sz="1200" b="0" i="0" u="sng" strike="noStrike" kern="1200" dirty="0" smtClean="0">
                <a:solidFill>
                  <a:schemeClr val="tx1"/>
                </a:solidFill>
                <a:effectLst/>
                <a:latin typeface="+mn-lt"/>
                <a:ea typeface="+mn-ea"/>
                <a:cs typeface="+mn-cs"/>
              </a:rPr>
              <a:t> </a:t>
            </a:r>
            <a:r>
              <a:rPr lang="es-CL" sz="1200" b="0" i="0" u="sng" strike="noStrike" kern="1200" dirty="0" err="1" smtClean="0">
                <a:solidFill>
                  <a:schemeClr val="tx1"/>
                </a:solidFill>
                <a:effectLst/>
                <a:latin typeface="+mn-lt"/>
                <a:ea typeface="+mn-ea"/>
                <a:cs typeface="+mn-cs"/>
              </a:rPr>
              <a:t>compositions</a:t>
            </a:r>
            <a:r>
              <a:rPr lang="es-CL" sz="1200" b="0" i="0" u="sng" strike="noStrike" kern="1200" dirty="0" smtClean="0">
                <a:solidFill>
                  <a:schemeClr val="tx1"/>
                </a:solidFill>
                <a:effectLst/>
                <a:latin typeface="+mn-lt"/>
                <a:ea typeface="+mn-ea"/>
                <a:cs typeface="+mn-cs"/>
              </a:rPr>
              <a:t> </a:t>
            </a:r>
            <a:r>
              <a:rPr lang="es-CL" sz="1200" b="0" i="0" u="sng" strike="noStrike" kern="1200" dirty="0" err="1" smtClean="0">
                <a:solidFill>
                  <a:schemeClr val="tx1"/>
                </a:solidFill>
                <a:effectLst/>
                <a:latin typeface="+mn-lt"/>
                <a:ea typeface="+mn-ea"/>
                <a:cs typeface="+mn-cs"/>
              </a:rPr>
              <a:t>containing</a:t>
            </a:r>
            <a:r>
              <a:rPr lang="es-CL" sz="1200" b="0" i="0" u="sng" strike="noStrike" kern="1200" dirty="0" smtClean="0">
                <a:solidFill>
                  <a:schemeClr val="tx1"/>
                </a:solidFill>
                <a:effectLst/>
                <a:latin typeface="+mn-lt"/>
                <a:ea typeface="+mn-ea"/>
                <a:cs typeface="+mn-cs"/>
              </a:rPr>
              <a:t> 3, 4-propenoperhydropurines</a:t>
            </a:r>
          </a:p>
          <a:p>
            <a:pPr rtl="0" eaLnBrk="1" fontAlgn="auto" latinLnBrk="0" hangingPunct="1"/>
            <a:r>
              <a:rPr lang="en-US" sz="1200" b="0" i="0" u="none" strike="noStrike" kern="1200" dirty="0" smtClean="0">
                <a:solidFill>
                  <a:schemeClr val="tx1"/>
                </a:solidFill>
                <a:effectLst/>
                <a:latin typeface="+mn-lt"/>
                <a:ea typeface="+mn-ea"/>
                <a:cs typeface="+mn-cs"/>
              </a:rPr>
              <a:t>Compositions and methods comprising an effective amount of at least one tricyclic 3,4-propinoperhydropurine for interfering in neuronal transmission and muscle contraction, treatment of anal fissure, manufacture of medicament and cosmetic formulation, reducing wrinkles and facial rejuvenation.</a:t>
            </a:r>
            <a:endParaRPr lang="es-CL" sz="1200" b="0" i="0" u="none" strike="noStrike" kern="1200" dirty="0" smtClean="0">
              <a:solidFill>
                <a:schemeClr val="tx1"/>
              </a:solidFill>
              <a:effectLst/>
              <a:latin typeface="+mn-lt"/>
              <a:ea typeface="+mn-ea"/>
              <a:cs typeface="+mn-cs"/>
            </a:endParaRPr>
          </a:p>
          <a:p>
            <a:pPr rtl="0" eaLnBrk="1" fontAlgn="t" latinLnBrk="0" hangingPunct="1"/>
            <a:r>
              <a:rPr lang="en-US" sz="1200" b="0" i="0" u="sng" strike="noStrike" kern="1200" dirty="0" smtClean="0">
                <a:solidFill>
                  <a:schemeClr val="tx1"/>
                </a:solidFill>
                <a:effectLst/>
                <a:latin typeface="+mn-lt"/>
                <a:ea typeface="+mn-ea"/>
                <a:cs typeface="+mn-cs"/>
              </a:rPr>
              <a:t>Methods of treating wounds with </a:t>
            </a:r>
            <a:r>
              <a:rPr lang="en-US" sz="1200" b="0" i="0" u="sng" strike="noStrike" kern="1200" dirty="0" err="1" smtClean="0">
                <a:solidFill>
                  <a:schemeClr val="tx1"/>
                </a:solidFill>
                <a:effectLst/>
                <a:latin typeface="+mn-lt"/>
                <a:ea typeface="+mn-ea"/>
                <a:cs typeface="+mn-cs"/>
              </a:rPr>
              <a:t>gonyautoxins</a:t>
            </a:r>
            <a:endParaRPr lang="es-CL" sz="1200" b="0" i="0" u="sng"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dirty="0" smtClean="0">
                <a:solidFill>
                  <a:schemeClr val="tx1"/>
                </a:solidFill>
                <a:effectLst/>
                <a:latin typeface="+mn-lt"/>
                <a:ea typeface="+mn-ea"/>
                <a:cs typeface="+mn-cs"/>
              </a:rPr>
              <a:t>Methods of treating wounds and anal fissure with compositions of the invention including one or more tricyclic 3,4-propinoperhydropurines and in combinations with an effective amount of another neurotoxin and/or a local anesthetic.</a:t>
            </a:r>
            <a:endParaRPr lang="es-CL" sz="1200" b="0" i="0" u="none" strike="noStrike" kern="1200" dirty="0" smtClean="0">
              <a:solidFill>
                <a:schemeClr val="tx1"/>
              </a:solidFill>
              <a:effectLst/>
              <a:latin typeface="+mn-lt"/>
              <a:ea typeface="+mn-ea"/>
              <a:cs typeface="+mn-cs"/>
            </a:endParaRPr>
          </a:p>
          <a:p>
            <a:pPr rtl="0" eaLnBrk="1" fontAlgn="t" latinLnBrk="0" hangingPunct="1"/>
            <a:r>
              <a:rPr lang="es-CL" sz="1200" b="0" i="0" u="sng" strike="noStrike" kern="1200" dirty="0" err="1" smtClean="0">
                <a:solidFill>
                  <a:schemeClr val="tx1"/>
                </a:solidFill>
                <a:effectLst/>
                <a:latin typeface="+mn-lt"/>
                <a:ea typeface="+mn-ea"/>
                <a:cs typeface="+mn-cs"/>
              </a:rPr>
              <a:t>Transdermal</a:t>
            </a:r>
            <a:r>
              <a:rPr lang="es-CL" sz="1200" b="0" i="0" u="sng" strike="noStrike" kern="1200" dirty="0" smtClean="0">
                <a:solidFill>
                  <a:schemeClr val="tx1"/>
                </a:solidFill>
                <a:effectLst/>
                <a:latin typeface="+mn-lt"/>
                <a:ea typeface="+mn-ea"/>
                <a:cs typeface="+mn-cs"/>
              </a:rPr>
              <a:t> </a:t>
            </a:r>
            <a:r>
              <a:rPr lang="es-CL" sz="1200" b="0" i="0" u="sng" strike="noStrike" kern="1200" dirty="0" err="1" smtClean="0">
                <a:solidFill>
                  <a:schemeClr val="tx1"/>
                </a:solidFill>
                <a:effectLst/>
                <a:latin typeface="+mn-lt"/>
                <a:ea typeface="+mn-ea"/>
                <a:cs typeface="+mn-cs"/>
              </a:rPr>
              <a:t>administration</a:t>
            </a:r>
            <a:r>
              <a:rPr lang="es-CL" sz="1200" b="0" i="0" u="sng" strike="noStrike" kern="1200" dirty="0" smtClean="0">
                <a:solidFill>
                  <a:schemeClr val="tx1"/>
                </a:solidFill>
                <a:effectLst/>
                <a:latin typeface="+mn-lt"/>
                <a:ea typeface="+mn-ea"/>
                <a:cs typeface="+mn-cs"/>
              </a:rPr>
              <a:t> of </a:t>
            </a:r>
            <a:r>
              <a:rPr lang="es-CL" sz="1200" b="0" i="0" u="sng" strike="noStrike" kern="1200" dirty="0" err="1" smtClean="0">
                <a:solidFill>
                  <a:schemeClr val="tx1"/>
                </a:solidFill>
                <a:effectLst/>
                <a:latin typeface="+mn-lt"/>
                <a:ea typeface="+mn-ea"/>
                <a:cs typeface="+mn-cs"/>
              </a:rPr>
              <a:t>phycotoxins</a:t>
            </a:r>
            <a:r>
              <a:rPr lang="es-CL" sz="1200" b="0" i="0" u="sng" strike="noStrike" kern="1200" dirty="0" smtClean="0">
                <a:solidFill>
                  <a:schemeClr val="tx1"/>
                </a:solidFill>
                <a:effectLst/>
                <a:latin typeface="+mn-lt"/>
                <a:ea typeface="+mn-ea"/>
                <a:cs typeface="+mn-cs"/>
              </a:rPr>
              <a:t> </a:t>
            </a:r>
          </a:p>
          <a:p>
            <a:pPr rtl="0" eaLnBrk="1" fontAlgn="base" latinLnBrk="0" hangingPunct="1"/>
            <a:r>
              <a:rPr lang="en-US" sz="1200" b="0" i="0" u="none" strike="noStrike" kern="1200" dirty="0" smtClean="0">
                <a:solidFill>
                  <a:schemeClr val="tx1"/>
                </a:solidFill>
                <a:effectLst/>
                <a:latin typeface="+mn-lt"/>
                <a:ea typeface="+mn-ea"/>
                <a:cs typeface="+mn-cs"/>
              </a:rPr>
              <a:t>Pharmaceutical compositions and a transdermal delivery system for transdermal administration of at least one </a:t>
            </a:r>
            <a:r>
              <a:rPr lang="en-US" sz="1200" b="0" i="0" u="none" strike="noStrike" kern="1200" dirty="0" err="1" smtClean="0">
                <a:solidFill>
                  <a:schemeClr val="tx1"/>
                </a:solidFill>
                <a:effectLst/>
                <a:latin typeface="+mn-lt"/>
                <a:ea typeface="+mn-ea"/>
                <a:cs typeface="+mn-cs"/>
              </a:rPr>
              <a:t>phycotoxin</a:t>
            </a:r>
            <a:r>
              <a:rPr lang="en-US" sz="1200" b="0" i="0" u="none" strike="noStrike" kern="1200" dirty="0" smtClean="0">
                <a:solidFill>
                  <a:schemeClr val="tx1"/>
                </a:solidFill>
                <a:effectLst/>
                <a:latin typeface="+mn-lt"/>
                <a:ea typeface="+mn-ea"/>
                <a:cs typeface="+mn-cs"/>
              </a:rPr>
              <a:t>, for interfering with neuronal transmission and for facial rejuvenation. The transdermal drug delivery system may be selected from chemical systems and physical means.</a:t>
            </a:r>
          </a:p>
          <a:p>
            <a:pPr rtl="0" eaLnBrk="1" fontAlgn="t" latinLnBrk="0" hangingPunct="1"/>
            <a:r>
              <a:rPr lang="en-US" sz="1200" b="0" i="0" u="sng" strike="noStrike" kern="1200" dirty="0" smtClean="0">
                <a:solidFill>
                  <a:schemeClr val="tx1"/>
                </a:solidFill>
                <a:effectLst/>
                <a:latin typeface="+mn-lt"/>
                <a:ea typeface="+mn-ea"/>
                <a:cs typeface="+mn-cs"/>
              </a:rPr>
              <a:t>Use of </a:t>
            </a:r>
            <a:r>
              <a:rPr lang="en-US" sz="1200" b="0" i="0" u="sng" strike="noStrike" kern="1200" dirty="0" err="1" smtClean="0">
                <a:solidFill>
                  <a:schemeClr val="tx1"/>
                </a:solidFill>
                <a:effectLst/>
                <a:latin typeface="+mn-lt"/>
                <a:ea typeface="+mn-ea"/>
                <a:cs typeface="+mn-cs"/>
              </a:rPr>
              <a:t>phycotoxins</a:t>
            </a:r>
            <a:r>
              <a:rPr lang="en-US" sz="1200" b="0" i="0" u="sng" strike="noStrike" kern="1200" dirty="0" smtClean="0">
                <a:solidFill>
                  <a:schemeClr val="tx1"/>
                </a:solidFill>
                <a:effectLst/>
                <a:latin typeface="+mn-lt"/>
                <a:ea typeface="+mn-ea"/>
                <a:cs typeface="+mn-cs"/>
              </a:rPr>
              <a:t> in veterinary applications</a:t>
            </a:r>
            <a:endParaRPr lang="es-CL" sz="1200" b="0" i="0" u="sng"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Methods of treating animals in need with compositions of the invention including one or more tricyclic 3,4-propinoperhydropurines and in combination with an effective amount of a neurotoxin and/or a local anesthetic.</a:t>
            </a:r>
            <a:endParaRPr lang="es-CL" sz="1200" b="0" i="0" u="none" strike="noStrike" kern="1200" dirty="0" smtClean="0">
              <a:solidFill>
                <a:schemeClr val="tx1"/>
              </a:solidFill>
              <a:effectLst/>
              <a:latin typeface="+mn-lt"/>
              <a:ea typeface="+mn-ea"/>
              <a:cs typeface="+mn-cs"/>
            </a:endParaRPr>
          </a:p>
          <a:p>
            <a:pPr rtl="0" eaLnBrk="1" fontAlgn="t" latinLnBrk="0" hangingPunct="1"/>
            <a:r>
              <a:rPr lang="es-CL" sz="1200" b="0" i="0" u="sng" strike="noStrike" kern="1200" dirty="0" err="1" smtClean="0">
                <a:solidFill>
                  <a:schemeClr val="tx1"/>
                </a:solidFill>
                <a:effectLst/>
                <a:latin typeface="+mn-lt"/>
                <a:ea typeface="+mn-ea"/>
                <a:cs typeface="+mn-cs"/>
              </a:rPr>
              <a:t>Phycotoxins</a:t>
            </a:r>
            <a:r>
              <a:rPr lang="es-CL" sz="1200" b="0" i="0" u="sng" strike="noStrike" kern="1200" dirty="0" smtClean="0">
                <a:solidFill>
                  <a:schemeClr val="tx1"/>
                </a:solidFill>
                <a:effectLst/>
                <a:latin typeface="+mn-lt"/>
                <a:ea typeface="+mn-ea"/>
                <a:cs typeface="+mn-cs"/>
              </a:rPr>
              <a:t> and uses </a:t>
            </a:r>
            <a:r>
              <a:rPr lang="es-CL" sz="1200" b="0" i="0" u="sng" strike="noStrike" kern="1200" dirty="0" err="1" smtClean="0">
                <a:solidFill>
                  <a:schemeClr val="tx1"/>
                </a:solidFill>
                <a:effectLst/>
                <a:latin typeface="+mn-lt"/>
                <a:ea typeface="+mn-ea"/>
                <a:cs typeface="+mn-cs"/>
              </a:rPr>
              <a:t>thereof</a:t>
            </a:r>
            <a:endParaRPr lang="es-CL" sz="1200" b="0" i="0" u="sng" strike="noStrike" kern="1200" dirty="0" smtClean="0">
              <a:solidFill>
                <a:schemeClr val="tx1"/>
              </a:solidFill>
              <a:effectLst/>
              <a:latin typeface="+mn-lt"/>
              <a:ea typeface="+mn-ea"/>
              <a:cs typeface="+mn-cs"/>
            </a:endParaRPr>
          </a:p>
          <a:p>
            <a:pPr rtl="0" eaLnBrk="1" fontAlgn="base" latinLnBrk="0" hangingPunct="1"/>
            <a:r>
              <a:rPr lang="en-US" sz="1200" b="0" i="0" u="none" strike="noStrike" kern="1200" dirty="0" smtClean="0">
                <a:solidFill>
                  <a:schemeClr val="tx1"/>
                </a:solidFill>
                <a:effectLst/>
                <a:latin typeface="+mn-lt"/>
                <a:ea typeface="+mn-ea"/>
                <a:cs typeface="+mn-cs"/>
              </a:rPr>
              <a:t>Methods of treating various ailments comprising the step of administering an effective amount of the pharmaceutical compositions containing one or more </a:t>
            </a:r>
            <a:r>
              <a:rPr lang="en-US" sz="1200" b="0" i="0" u="none" strike="noStrike" kern="1200" dirty="0" err="1" smtClean="0">
                <a:solidFill>
                  <a:schemeClr val="tx1"/>
                </a:solidFill>
                <a:effectLst/>
                <a:latin typeface="+mn-lt"/>
                <a:ea typeface="+mn-ea"/>
                <a:cs typeface="+mn-cs"/>
              </a:rPr>
              <a:t>gonyautoxins</a:t>
            </a:r>
            <a:r>
              <a:rPr lang="en-US" sz="1200" b="0" i="0" u="none" strike="noStrike" kern="1200" dirty="0" smtClean="0">
                <a:solidFill>
                  <a:schemeClr val="tx1"/>
                </a:solidFill>
                <a:effectLst/>
                <a:latin typeface="+mn-lt"/>
                <a:ea typeface="+mn-ea"/>
                <a:cs typeface="+mn-cs"/>
              </a:rPr>
              <a:t>. In the methods, muscle relaxation and/or anesthetization is employed for the purpose of providing a beneficial treatment. In addition, pharmaceutical compositions for interfering with neuronal transmission comprising an effective amount of at least one tricyclic 3,4-propinoperhydropurine and at least one other active ingredient, and preparations for facial rejuvenation.</a:t>
            </a:r>
            <a:endParaRPr lang="es-CL" sz="1200" b="0" i="0" u="none" strike="noStrike" kern="1200" dirty="0" smtClean="0">
              <a:solidFill>
                <a:schemeClr val="tx1"/>
              </a:solidFill>
              <a:effectLst/>
              <a:latin typeface="+mn-lt"/>
              <a:ea typeface="+mn-ea"/>
              <a:cs typeface="+mn-cs"/>
            </a:endParaRPr>
          </a:p>
          <a:p>
            <a:pPr rtl="0" eaLnBrk="1" fontAlgn="t" latinLnBrk="0" hangingPunct="1"/>
            <a:r>
              <a:rPr lang="es-ES_tradnl" sz="1200" b="0" i="0" u="sng" strike="noStrike" kern="1200" dirty="0" err="1" smtClean="0">
                <a:solidFill>
                  <a:schemeClr val="tx1"/>
                </a:solidFill>
                <a:effectLst/>
                <a:latin typeface="+mn-lt"/>
                <a:ea typeface="+mn-ea"/>
                <a:cs typeface="+mn-cs"/>
              </a:rPr>
              <a:t>Sodium</a:t>
            </a:r>
            <a:r>
              <a:rPr lang="es-ES_tradnl" sz="1200" b="0" i="0" u="sng" strike="noStrike" kern="1200" dirty="0" smtClean="0">
                <a:solidFill>
                  <a:schemeClr val="tx1"/>
                </a:solidFill>
                <a:effectLst/>
                <a:latin typeface="+mn-lt"/>
                <a:ea typeface="+mn-ea"/>
                <a:cs typeface="+mn-cs"/>
              </a:rPr>
              <a:t> </a:t>
            </a:r>
            <a:r>
              <a:rPr lang="es-ES_tradnl" sz="1200" b="0" i="0" u="sng" strike="noStrike" kern="1200" dirty="0" err="1" smtClean="0">
                <a:solidFill>
                  <a:schemeClr val="tx1"/>
                </a:solidFill>
                <a:effectLst/>
                <a:latin typeface="+mn-lt"/>
                <a:ea typeface="+mn-ea"/>
                <a:cs typeface="+mn-cs"/>
              </a:rPr>
              <a:t>Channel</a:t>
            </a:r>
            <a:r>
              <a:rPr lang="es-ES_tradnl" sz="1200" b="0" i="0" u="sng" strike="noStrike" kern="1200" dirty="0" smtClean="0">
                <a:solidFill>
                  <a:schemeClr val="tx1"/>
                </a:solidFill>
                <a:effectLst/>
                <a:latin typeface="+mn-lt"/>
                <a:ea typeface="+mn-ea"/>
                <a:cs typeface="+mn-cs"/>
              </a:rPr>
              <a:t> </a:t>
            </a:r>
            <a:r>
              <a:rPr lang="es-ES_tradnl" sz="1200" b="0" i="0" u="sng" strike="noStrike" kern="1200" dirty="0" err="1" smtClean="0">
                <a:solidFill>
                  <a:schemeClr val="tx1"/>
                </a:solidFill>
                <a:effectLst/>
                <a:latin typeface="+mn-lt"/>
                <a:ea typeface="+mn-ea"/>
                <a:cs typeface="+mn-cs"/>
              </a:rPr>
              <a:t>Blocker</a:t>
            </a:r>
            <a:endParaRPr lang="es-CL" sz="1200" b="0" i="0" u="sng" strike="noStrike" kern="1200" dirty="0" smtClean="0">
              <a:solidFill>
                <a:schemeClr val="tx1"/>
              </a:solidFill>
              <a:effectLst/>
              <a:latin typeface="+mn-lt"/>
              <a:ea typeface="+mn-ea"/>
              <a:cs typeface="+mn-cs"/>
            </a:endParaRPr>
          </a:p>
          <a:p>
            <a:pPr rtl="0" eaLnBrk="1" fontAlgn="t" latinLnBrk="0" hangingPunct="1"/>
            <a:r>
              <a:rPr lang="es-ES_tradnl" sz="1200" b="0" i="0" u="none" strike="noStrike" kern="1200" dirty="0" smtClean="0">
                <a:solidFill>
                  <a:schemeClr val="tx1"/>
                </a:solidFill>
                <a:effectLst/>
                <a:latin typeface="+mn-lt"/>
                <a:ea typeface="+mn-ea"/>
                <a:cs typeface="+mn-cs"/>
              </a:rPr>
              <a:t>A </a:t>
            </a:r>
            <a:r>
              <a:rPr lang="es-ES_tradnl" sz="1200" b="0" i="0" u="none" strike="noStrike" kern="1200" dirty="0" err="1" smtClean="0">
                <a:solidFill>
                  <a:schemeClr val="tx1"/>
                </a:solidFill>
                <a:effectLst/>
                <a:latin typeface="+mn-lt"/>
                <a:ea typeface="+mn-ea"/>
                <a:cs typeface="+mn-cs"/>
              </a:rPr>
              <a:t>sodium</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channel</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blocker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saxitoxin</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or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derivatives</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tetrodotoxin</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or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derivative</a:t>
            </a:r>
            <a:r>
              <a:rPr lang="es-ES_tradnl" sz="1200" b="0" i="0" u="none" strike="noStrike" kern="1200" dirty="0" smtClean="0">
                <a:solidFill>
                  <a:schemeClr val="tx1"/>
                </a:solidFill>
                <a:effectLst/>
                <a:latin typeface="+mn-lt"/>
                <a:ea typeface="+mn-ea"/>
                <a:cs typeface="+mn-cs"/>
              </a:rPr>
              <a:t>;</a:t>
            </a:r>
            <a:r>
              <a:rPr lang="es-ES_tradnl" sz="1200" b="0" i="0" u="none" strike="noStrike" kern="1200" baseline="0" dirty="0" smtClean="0">
                <a:solidFill>
                  <a:schemeClr val="tx1"/>
                </a:solidFill>
                <a:effectLst/>
                <a:latin typeface="+mn-lt"/>
                <a:ea typeface="+mn-ea"/>
                <a:cs typeface="+mn-cs"/>
              </a:rPr>
              <a:t> </a:t>
            </a:r>
            <a:r>
              <a:rPr lang="es-ES_tradnl" sz="1200" b="0" i="0" u="none" strike="noStrike" kern="1200" baseline="0" dirty="0" err="1" smtClean="0">
                <a:solidFill>
                  <a:schemeClr val="tx1"/>
                </a:solidFill>
                <a:effectLst/>
                <a:latin typeface="+mn-lt"/>
                <a:ea typeface="+mn-ea"/>
                <a:cs typeface="+mn-cs"/>
              </a:rPr>
              <a:t>or</a:t>
            </a:r>
            <a:r>
              <a:rPr lang="es-ES_tradnl"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one tricyclic 3,4-propinoperhydropurine) </a:t>
            </a:r>
            <a:r>
              <a:rPr lang="es-ES_tradnl" sz="1200" b="0" i="0" u="none" strike="noStrike" kern="1200" dirty="0" err="1" smtClean="0">
                <a:solidFill>
                  <a:schemeClr val="tx1"/>
                </a:solidFill>
                <a:effectLst/>
                <a:latin typeface="+mn-lt"/>
                <a:ea typeface="+mn-ea"/>
                <a:cs typeface="+mn-cs"/>
              </a:rPr>
              <a:t>for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the</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treatment</a:t>
            </a:r>
            <a:r>
              <a:rPr lang="es-ES_tradnl" sz="1200" b="0" i="0" u="none" strike="noStrike" kern="1200" dirty="0" smtClean="0">
                <a:solidFill>
                  <a:schemeClr val="tx1"/>
                </a:solidFill>
                <a:effectLst/>
                <a:latin typeface="+mn-lt"/>
                <a:ea typeface="+mn-ea"/>
                <a:cs typeface="+mn-cs"/>
              </a:rPr>
              <a:t> of a </a:t>
            </a:r>
            <a:r>
              <a:rPr lang="es-ES_tradnl" sz="1200" b="0" i="0" u="none" strike="noStrike" kern="1200" dirty="0" err="1" smtClean="0">
                <a:solidFill>
                  <a:schemeClr val="tx1"/>
                </a:solidFill>
                <a:effectLst/>
                <a:latin typeface="+mn-lt"/>
                <a:ea typeface="+mn-ea"/>
                <a:cs typeface="+mn-cs"/>
              </a:rPr>
              <a:t>reduction</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or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loss</a:t>
            </a:r>
            <a:r>
              <a:rPr lang="es-ES_tradnl" sz="1200" b="0" i="0" u="none" strike="noStrike" kern="1200" dirty="0" smtClean="0">
                <a:solidFill>
                  <a:schemeClr val="tx1"/>
                </a:solidFill>
                <a:effectLst/>
                <a:latin typeface="+mn-lt"/>
                <a:ea typeface="+mn-ea"/>
                <a:cs typeface="+mn-cs"/>
              </a:rPr>
              <a:t> of superficial </a:t>
            </a:r>
            <a:r>
              <a:rPr lang="es-ES_tradnl" sz="1200" b="0" i="0" u="none" strike="noStrike" kern="1200" dirty="0" err="1" smtClean="0">
                <a:solidFill>
                  <a:schemeClr val="tx1"/>
                </a:solidFill>
                <a:effectLst/>
                <a:latin typeface="+mn-lt"/>
                <a:ea typeface="+mn-ea"/>
                <a:cs typeface="+mn-cs"/>
              </a:rPr>
              <a:t>sensitivity</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or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sense</a:t>
            </a:r>
            <a:r>
              <a:rPr lang="es-ES_tradnl" sz="1200" b="0" i="0" u="none" strike="noStrike" kern="1200" dirty="0" smtClean="0">
                <a:solidFill>
                  <a:schemeClr val="tx1"/>
                </a:solidFill>
                <a:effectLst/>
                <a:latin typeface="+mn-lt"/>
                <a:ea typeface="+mn-ea"/>
                <a:cs typeface="+mn-cs"/>
              </a:rPr>
              <a:t> of </a:t>
            </a:r>
            <a:r>
              <a:rPr lang="es-ES_tradnl" sz="1200" b="0" i="0" u="none" strike="noStrike" kern="1200" dirty="0" err="1" smtClean="0">
                <a:solidFill>
                  <a:schemeClr val="tx1"/>
                </a:solidFill>
                <a:effectLst/>
                <a:latin typeface="+mn-lt"/>
                <a:ea typeface="+mn-ea"/>
                <a:cs typeface="+mn-cs"/>
              </a:rPr>
              <a:t>touch</a:t>
            </a:r>
            <a:r>
              <a:rPr lang="es-ES_tradnl" sz="1200" b="0" i="0" u="none" strike="noStrike" kern="1200" dirty="0" smtClean="0">
                <a:solidFill>
                  <a:schemeClr val="tx1"/>
                </a:solidFill>
                <a:effectLst/>
                <a:latin typeface="+mn-lt"/>
                <a:ea typeface="+mn-ea"/>
                <a:cs typeface="+mn-cs"/>
              </a:rPr>
              <a:t> of a human </a:t>
            </a:r>
            <a:r>
              <a:rPr lang="es-ES_tradnl" sz="1200" b="0" i="0" u="none" strike="noStrike" kern="1200" dirty="0" err="1" smtClean="0">
                <a:solidFill>
                  <a:schemeClr val="tx1"/>
                </a:solidFill>
                <a:effectLst/>
                <a:latin typeface="+mn-lt"/>
                <a:ea typeface="+mn-ea"/>
                <a:cs typeface="+mn-cs"/>
              </a:rPr>
              <a:t>being</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or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another</a:t>
            </a:r>
            <a:r>
              <a:rPr lang="es-ES_tradnl" sz="1200" b="0" i="0" u="none" strike="noStrike" kern="1200" dirty="0" smtClean="0">
                <a:solidFill>
                  <a:schemeClr val="tx1"/>
                </a:solidFill>
                <a:effectLst/>
                <a:latin typeface="+mn-lt"/>
                <a:ea typeface="+mn-ea"/>
                <a:cs typeface="+mn-cs"/>
              </a:rPr>
              <a:t> </a:t>
            </a:r>
            <a:r>
              <a:rPr lang="es-ES_tradnl" sz="1200" b="0" i="0" u="none" strike="noStrike" kern="1200" dirty="0" err="1" smtClean="0">
                <a:solidFill>
                  <a:schemeClr val="tx1"/>
                </a:solidFill>
                <a:effectLst/>
                <a:latin typeface="+mn-lt"/>
                <a:ea typeface="+mn-ea"/>
                <a:cs typeface="+mn-cs"/>
              </a:rPr>
              <a:t>mammal</a:t>
            </a:r>
            <a:r>
              <a:rPr lang="es-ES_tradnl" sz="1200" b="0" i="0" u="none" strike="noStrike" kern="1200" dirty="0" smtClean="0">
                <a:solidFill>
                  <a:schemeClr val="tx1"/>
                </a:solidFill>
                <a:effectLst/>
                <a:latin typeface="+mn-lt"/>
                <a:ea typeface="+mn-ea"/>
                <a:cs typeface="+mn-cs"/>
              </a:rPr>
              <a:t>.</a:t>
            </a:r>
            <a:endParaRPr lang="es-CL" sz="1200" b="0" i="0" u="none" strike="noStrike" kern="1200" dirty="0" smtClean="0">
              <a:solidFill>
                <a:schemeClr val="tx1"/>
              </a:solidFill>
              <a:effectLst/>
              <a:latin typeface="+mn-lt"/>
              <a:ea typeface="+mn-ea"/>
              <a:cs typeface="+mn-cs"/>
            </a:endParaRPr>
          </a:p>
          <a:p>
            <a:pPr rtl="0" eaLnBrk="1" fontAlgn="base" latinLnBrk="0" hangingPunct="1"/>
            <a:endParaRPr lang="es-CL" sz="1200" b="0" i="0" u="none" strike="noStrike" kern="1200" dirty="0" smtClean="0">
              <a:solidFill>
                <a:schemeClr val="tx1"/>
              </a:solidFill>
              <a:effectLst/>
              <a:latin typeface="+mn-lt"/>
              <a:ea typeface="+mn-ea"/>
              <a:cs typeface="+mn-cs"/>
            </a:endParaRPr>
          </a:p>
          <a:p>
            <a:endParaRPr lang="es-CL" dirty="0"/>
          </a:p>
        </p:txBody>
      </p:sp>
      <p:sp>
        <p:nvSpPr>
          <p:cNvPr id="4" name="3 Marcador de número de diapositiva"/>
          <p:cNvSpPr>
            <a:spLocks noGrp="1"/>
          </p:cNvSpPr>
          <p:nvPr>
            <p:ph type="sldNum" sz="quarter" idx="10"/>
          </p:nvPr>
        </p:nvSpPr>
        <p:spPr/>
        <p:txBody>
          <a:bodyPr/>
          <a:lstStyle/>
          <a:p>
            <a:pPr>
              <a:defRPr/>
            </a:pPr>
            <a:fld id="{A15072DA-FA45-4F42-9CBC-C27B63E54C4E}" type="slidenum">
              <a:rPr lang="es-CL" smtClean="0"/>
              <a:pPr>
                <a:defRPr/>
              </a:pPr>
              <a:t>14</a:t>
            </a:fld>
            <a:endParaRPr lang="es-CL"/>
          </a:p>
        </p:txBody>
      </p:sp>
    </p:spTree>
    <p:extLst>
      <p:ext uri="{BB962C8B-B14F-4D97-AF65-F5344CB8AC3E}">
        <p14:creationId xmlns:p14="http://schemas.microsoft.com/office/powerpoint/2010/main" val="2986315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1B5B08-92A6-41B5-82AB-C8FFA1DC0AE2}" type="datetimeFigureOut">
              <a:rPr lang="es-ES" smtClean="0"/>
              <a:t>30/05/2016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2776936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1B5B08-92A6-41B5-82AB-C8FFA1DC0AE2}" type="datetimeFigureOut">
              <a:rPr lang="es-ES" smtClean="0"/>
              <a:t>30/05/2016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42444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1B5B08-92A6-41B5-82AB-C8FFA1DC0AE2}" type="datetimeFigureOut">
              <a:rPr lang="es-ES" smtClean="0"/>
              <a:t>30/05/2016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16022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18" name="3 Marcador de fecha"/>
          <p:cNvSpPr>
            <a:spLocks noGrp="1"/>
          </p:cNvSpPr>
          <p:nvPr>
            <p:ph type="dt" sz="half" idx="2"/>
          </p:nvPr>
        </p:nvSpPr>
        <p:spPr>
          <a:xfrm>
            <a:off x="0" y="6569794"/>
            <a:ext cx="2123728" cy="288206"/>
          </a:xfrm>
          <a:prstGeom prst="rect">
            <a:avLst/>
          </a:prstGeom>
        </p:spPr>
        <p:txBody>
          <a:bodyPr vert="horz" lIns="91440" tIns="45720" rIns="91440" bIns="45720" rtlCol="0" anchor="b"/>
          <a:lstStyle>
            <a:lvl1pPr algn="l">
              <a:defRPr sz="1200">
                <a:solidFill>
                  <a:schemeClr val="tx1"/>
                </a:solidFill>
                <a:latin typeface="Helvetica Neue"/>
                <a:cs typeface="Helvetica Neue"/>
              </a:defRPr>
            </a:lvl1pPr>
          </a:lstStyle>
          <a:p>
            <a:r>
              <a:rPr lang="es-CL" smtClean="0"/>
              <a:t>28-May-2015</a:t>
            </a:r>
            <a:endParaRPr lang="es-CL" dirty="0"/>
          </a:p>
        </p:txBody>
      </p:sp>
      <p:sp>
        <p:nvSpPr>
          <p:cNvPr id="19" name="4 Marcador de pie de página"/>
          <p:cNvSpPr>
            <a:spLocks noGrp="1"/>
          </p:cNvSpPr>
          <p:nvPr>
            <p:ph type="ftr" sz="quarter" idx="3"/>
          </p:nvPr>
        </p:nvSpPr>
        <p:spPr>
          <a:xfrm>
            <a:off x="2123728" y="6569794"/>
            <a:ext cx="4896544" cy="288206"/>
          </a:xfrm>
          <a:prstGeom prst="rect">
            <a:avLst/>
          </a:prstGeom>
        </p:spPr>
        <p:txBody>
          <a:bodyPr vert="horz" lIns="91440" tIns="45720" rIns="91440" bIns="45720" rtlCol="0" anchor="b"/>
          <a:lstStyle>
            <a:lvl1pPr algn="ctr">
              <a:defRPr sz="1200">
                <a:solidFill>
                  <a:schemeClr val="tx1"/>
                </a:solidFill>
                <a:latin typeface="Helvetica Neue"/>
                <a:cs typeface="Helvetica Neue"/>
              </a:defRPr>
            </a:lvl1pPr>
          </a:lstStyle>
          <a:p>
            <a:r>
              <a:rPr lang="es-CL" smtClean="0"/>
              <a:t>Despacho FIT Mayo 2015</a:t>
            </a:r>
            <a:endParaRPr lang="es-CL" dirty="0"/>
          </a:p>
        </p:txBody>
      </p:sp>
      <p:sp>
        <p:nvSpPr>
          <p:cNvPr id="20" name="5 Marcador de número de diapositiva"/>
          <p:cNvSpPr>
            <a:spLocks noGrp="1"/>
          </p:cNvSpPr>
          <p:nvPr>
            <p:ph type="sldNum" sz="quarter" idx="4"/>
          </p:nvPr>
        </p:nvSpPr>
        <p:spPr>
          <a:xfrm>
            <a:off x="7020272" y="6569968"/>
            <a:ext cx="2123728" cy="288032"/>
          </a:xfrm>
          <a:prstGeom prst="rect">
            <a:avLst/>
          </a:prstGeom>
        </p:spPr>
        <p:txBody>
          <a:bodyPr vert="horz" lIns="91440" tIns="45720" rIns="91440" bIns="45720" rtlCol="0" anchor="b"/>
          <a:lstStyle>
            <a:lvl1pPr algn="r">
              <a:defRPr sz="1200">
                <a:solidFill>
                  <a:schemeClr val="tx1"/>
                </a:solidFill>
                <a:latin typeface="Helvetica Neue"/>
                <a:cs typeface="Helvetica Neue"/>
              </a:defRPr>
            </a:lvl1pPr>
          </a:lstStyle>
          <a:p>
            <a:fld id="{B5A2EC0E-1F74-468B-A495-8655442243ED}" type="slidenum">
              <a:rPr lang="es-CL" smtClean="0"/>
              <a:pPr/>
              <a:t>‹Nº›</a:t>
            </a:fld>
            <a:endParaRPr lang="es-CL"/>
          </a:p>
        </p:txBody>
      </p:sp>
      <p:sp>
        <p:nvSpPr>
          <p:cNvPr id="24" name="Marcador de contenido 21"/>
          <p:cNvSpPr>
            <a:spLocks noGrp="1"/>
          </p:cNvSpPr>
          <p:nvPr>
            <p:ph sz="quarter" idx="14"/>
          </p:nvPr>
        </p:nvSpPr>
        <p:spPr>
          <a:xfrm>
            <a:off x="893119" y="1125538"/>
            <a:ext cx="7187102" cy="5034911"/>
          </a:xfrm>
        </p:spPr>
        <p:txBody>
          <a:bodyPr/>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dirty="0"/>
          </a:p>
        </p:txBody>
      </p:sp>
      <p:sp>
        <p:nvSpPr>
          <p:cNvPr id="9" name="Título 1"/>
          <p:cNvSpPr>
            <a:spLocks noGrp="1"/>
          </p:cNvSpPr>
          <p:nvPr>
            <p:ph type="title" hasCustomPrompt="1"/>
          </p:nvPr>
        </p:nvSpPr>
        <p:spPr>
          <a:xfrm>
            <a:off x="2644730" y="1"/>
            <a:ext cx="5435491" cy="1120586"/>
          </a:xfrm>
        </p:spPr>
        <p:txBody>
          <a:bodyPr/>
          <a:lstStyle>
            <a:lvl1pPr>
              <a:defRPr sz="1200">
                <a:solidFill>
                  <a:schemeClr val="tx1">
                    <a:lumMod val="50000"/>
                    <a:lumOff val="50000"/>
                  </a:schemeClr>
                </a:solidFill>
                <a:latin typeface="Helvetica Neue"/>
                <a:cs typeface="Helvetica Neue"/>
              </a:defRPr>
            </a:lvl1pPr>
          </a:lstStyle>
          <a:p>
            <a:r>
              <a:rPr lang="es-ES_tradnl" dirty="0" smtClean="0"/>
              <a:t>Clic para editar titulo</a:t>
            </a:r>
            <a:endParaRPr lang="es-ES" dirty="0"/>
          </a:p>
        </p:txBody>
      </p:sp>
      <p:sp>
        <p:nvSpPr>
          <p:cNvPr id="10" name="2 Subtítulo"/>
          <p:cNvSpPr>
            <a:spLocks noGrp="1"/>
          </p:cNvSpPr>
          <p:nvPr>
            <p:ph type="subTitle" idx="13"/>
          </p:nvPr>
        </p:nvSpPr>
        <p:spPr>
          <a:xfrm>
            <a:off x="1214083" y="-4157"/>
            <a:ext cx="1430647" cy="1124744"/>
          </a:xfrm>
        </p:spPr>
        <p:txBody>
          <a:bodyPr anchor="ctr">
            <a:noAutofit/>
          </a:bodyPr>
          <a:lstStyle>
            <a:lvl1pPr marL="0" indent="0" algn="l">
              <a:buNone/>
              <a:defRPr sz="700">
                <a:solidFill>
                  <a:schemeClr val="tx1">
                    <a:lumMod val="50000"/>
                    <a:lumOff val="50000"/>
                  </a:schemeClr>
                </a:solidFill>
                <a:latin typeface="Helvetica Neue"/>
                <a:cs typeface="Helvetica Neu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dirty="0" smtClean="0"/>
              <a:t>Haga clic para modificar el estilo de subtítulo del patrón</a:t>
            </a:r>
            <a:endParaRPr lang="es-CL" dirty="0"/>
          </a:p>
        </p:txBody>
      </p:sp>
    </p:spTree>
    <p:extLst>
      <p:ext uri="{BB962C8B-B14F-4D97-AF65-F5344CB8AC3E}">
        <p14:creationId xmlns:p14="http://schemas.microsoft.com/office/powerpoint/2010/main" val="3410640008"/>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1B5B08-92A6-41B5-82AB-C8FFA1DC0AE2}" type="datetimeFigureOut">
              <a:rPr lang="es-ES" smtClean="0"/>
              <a:t>30/05/2016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357802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1B5B08-92A6-41B5-82AB-C8FFA1DC0AE2}" type="datetimeFigureOut">
              <a:rPr lang="es-ES" smtClean="0"/>
              <a:t>30/05/2016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128711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B1B5B08-92A6-41B5-82AB-C8FFA1DC0AE2}" type="datetimeFigureOut">
              <a:rPr lang="es-ES" smtClean="0"/>
              <a:t>30/05/2016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275095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B1B5B08-92A6-41B5-82AB-C8FFA1DC0AE2}" type="datetimeFigureOut">
              <a:rPr lang="es-ES" smtClean="0"/>
              <a:t>30/05/2016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4225765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1B5B08-92A6-41B5-82AB-C8FFA1DC0AE2}" type="datetimeFigureOut">
              <a:rPr lang="es-ES" smtClean="0"/>
              <a:t>30/05/2016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178370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B5B08-92A6-41B5-82AB-C8FFA1DC0AE2}" type="datetimeFigureOut">
              <a:rPr lang="es-ES" smtClean="0"/>
              <a:t>30/05/2016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166449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1B5B08-92A6-41B5-82AB-C8FFA1DC0AE2}" type="datetimeFigureOut">
              <a:rPr lang="es-ES" smtClean="0"/>
              <a:t>30/05/2016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1700637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1B5B08-92A6-41B5-82AB-C8FFA1DC0AE2}" type="datetimeFigureOut">
              <a:rPr lang="es-ES" smtClean="0"/>
              <a:t>30/05/2016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DDB8F13-813F-4A42-9113-C33ED80550E2}" type="slidenum">
              <a:rPr lang="es-ES" smtClean="0"/>
              <a:t>‹Nº›</a:t>
            </a:fld>
            <a:endParaRPr lang="es-ES"/>
          </a:p>
        </p:txBody>
      </p:sp>
    </p:spTree>
    <p:extLst>
      <p:ext uri="{BB962C8B-B14F-4D97-AF65-F5344CB8AC3E}">
        <p14:creationId xmlns:p14="http://schemas.microsoft.com/office/powerpoint/2010/main" val="380842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B5B08-92A6-41B5-82AB-C8FFA1DC0AE2}" type="datetimeFigureOut">
              <a:rPr lang="es-ES" smtClean="0"/>
              <a:t>30/05/2016</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DB8F13-813F-4A42-9113-C33ED80550E2}" type="slidenum">
              <a:rPr lang="es-ES" smtClean="0"/>
              <a:t>‹Nº›</a:t>
            </a:fld>
            <a:endParaRPr lang="es-ES"/>
          </a:p>
        </p:txBody>
      </p:sp>
    </p:spTree>
    <p:extLst>
      <p:ext uri="{BB962C8B-B14F-4D97-AF65-F5344CB8AC3E}">
        <p14:creationId xmlns:p14="http://schemas.microsoft.com/office/powerpoint/2010/main" val="1399958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6.png"/><Relationship Id="rId7"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emf"/><Relationship Id="rId11" Type="http://schemas.microsoft.com/office/2007/relationships/diagramDrawing" Target="../diagrams/drawing1.xml"/><Relationship Id="rId5" Type="http://schemas.openxmlformats.org/officeDocument/2006/relationships/image" Target="../media/image28.png"/><Relationship Id="rId10" Type="http://schemas.openxmlformats.org/officeDocument/2006/relationships/diagramColors" Target="../diagrams/colors1.xml"/><Relationship Id="rId4" Type="http://schemas.openxmlformats.org/officeDocument/2006/relationships/image" Target="../media/image27.png"/><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3.xml"/><Relationship Id="rId7" Type="http://schemas.openxmlformats.org/officeDocument/2006/relationships/image" Target="../media/image36.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n.wikipedia.org/wiki/Red_ti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Red_tid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marpe.gob.pe/chiclayo/Mareas%20Rojas/Mareas%20Rojas.htm" TargetMode="External"/><Relationship Id="rId2" Type="http://schemas.openxmlformats.org/officeDocument/2006/relationships/hyperlink" Target="http://www.researchgate.net/publication/26493862_Fos-sds_page_un_nuevo_metodo_para_detectar_veneno_diarreico_en_mariscos_aun_en_presencia_de_otras_ficotoxinas"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hyperlink" Target="http://www.uspto.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191728" y="2334244"/>
            <a:ext cx="8765457" cy="1569660"/>
          </a:xfrm>
          <a:prstGeom prst="rect">
            <a:avLst/>
          </a:prstGeom>
          <a:noFill/>
        </p:spPr>
        <p:txBody>
          <a:bodyPr wrap="square" rtlCol="0">
            <a:spAutoFit/>
          </a:bodyPr>
          <a:lstStyle/>
          <a:p>
            <a:pPr algn="ctr"/>
            <a:r>
              <a:rPr lang="es-CL" sz="3200" b="1" dirty="0" smtClean="0">
                <a:solidFill>
                  <a:srgbClr val="002060"/>
                </a:solidFill>
                <a:effectLst>
                  <a:outerShdw blurRad="38100" dist="38100" dir="2700000" algn="tl">
                    <a:srgbClr val="000000">
                      <a:alpha val="43137"/>
                    </a:srgbClr>
                  </a:outerShdw>
                </a:effectLst>
              </a:rPr>
              <a:t>MAREA ROJA:</a:t>
            </a:r>
          </a:p>
          <a:p>
            <a:pPr algn="ctr"/>
            <a:r>
              <a:rPr lang="es-CL" sz="3200" b="1" dirty="0" smtClean="0">
                <a:solidFill>
                  <a:srgbClr val="002060"/>
                </a:solidFill>
                <a:effectLst>
                  <a:outerShdw blurRad="38100" dist="38100" dir="2700000" algn="tl">
                    <a:srgbClr val="000000">
                      <a:alpha val="43137"/>
                    </a:srgbClr>
                  </a:outerShdw>
                </a:effectLst>
              </a:rPr>
              <a:t>LA OPORTUNIDAD BIOMÉDICA</a:t>
            </a:r>
          </a:p>
          <a:p>
            <a:pPr algn="ctr"/>
            <a:r>
              <a:rPr lang="es-CL" sz="3200" b="1" dirty="0" smtClean="0">
                <a:solidFill>
                  <a:srgbClr val="002060"/>
                </a:solidFill>
                <a:effectLst>
                  <a:outerShdw blurRad="38100" dist="38100" dir="2700000" algn="tl">
                    <a:srgbClr val="000000">
                      <a:alpha val="43137"/>
                    </a:srgbClr>
                  </a:outerShdw>
                </a:effectLst>
              </a:rPr>
              <a:t>DETRÁS DEL PROBLEMA</a:t>
            </a:r>
            <a:endParaRPr lang="es-ES" sz="4400" b="1" dirty="0">
              <a:solidFill>
                <a:srgbClr val="002060"/>
              </a:solidFill>
              <a:effectLst>
                <a:outerShdw blurRad="38100" dist="38100" dir="2700000" algn="tl">
                  <a:srgbClr val="000000">
                    <a:alpha val="43137"/>
                  </a:srgbClr>
                </a:outerShdw>
              </a:effectLst>
            </a:endParaRPr>
          </a:p>
        </p:txBody>
      </p:sp>
      <p:sp>
        <p:nvSpPr>
          <p:cNvPr id="3" name="CuadroTexto 2"/>
          <p:cNvSpPr txBox="1"/>
          <p:nvPr/>
        </p:nvSpPr>
        <p:spPr>
          <a:xfrm>
            <a:off x="452283" y="1750028"/>
            <a:ext cx="8244348" cy="523220"/>
          </a:xfrm>
          <a:prstGeom prst="rect">
            <a:avLst/>
          </a:prstGeom>
          <a:noFill/>
        </p:spPr>
        <p:txBody>
          <a:bodyPr wrap="square" rtlCol="0">
            <a:spAutoFit/>
          </a:bodyPr>
          <a:lstStyle/>
          <a:p>
            <a:pPr algn="ctr"/>
            <a:r>
              <a:rPr lang="es-CL" sz="2800" b="1" dirty="0" smtClean="0">
                <a:effectLst>
                  <a:outerShdw blurRad="38100" dist="38100" dir="2700000" algn="tl">
                    <a:srgbClr val="000000">
                      <a:alpha val="43137"/>
                    </a:srgbClr>
                  </a:outerShdw>
                </a:effectLst>
              </a:rPr>
              <a:t>FACULTAD DE INGENIERÍA Y TECNOLOGÍA</a:t>
            </a:r>
            <a:endParaRPr lang="es-ES" sz="2800" b="1" dirty="0">
              <a:effectLst>
                <a:outerShdw blurRad="38100" dist="38100" dir="2700000" algn="tl">
                  <a:srgbClr val="000000">
                    <a:alpha val="43137"/>
                  </a:srgbClr>
                </a:outerShdw>
              </a:effectLst>
            </a:endParaRPr>
          </a:p>
        </p:txBody>
      </p:sp>
      <p:sp>
        <p:nvSpPr>
          <p:cNvPr id="4" name="CuadroTexto 3"/>
          <p:cNvSpPr txBox="1"/>
          <p:nvPr/>
        </p:nvSpPr>
        <p:spPr>
          <a:xfrm>
            <a:off x="5486399" y="5534561"/>
            <a:ext cx="3470787" cy="369332"/>
          </a:xfrm>
          <a:prstGeom prst="rect">
            <a:avLst/>
          </a:prstGeom>
          <a:noFill/>
        </p:spPr>
        <p:txBody>
          <a:bodyPr wrap="square" rtlCol="0">
            <a:spAutoFit/>
          </a:bodyPr>
          <a:lstStyle/>
          <a:p>
            <a:pPr algn="r"/>
            <a:r>
              <a:rPr lang="es-CL" dirty="0" smtClean="0">
                <a:effectLst>
                  <a:outerShdw blurRad="38100" dist="38100" dir="2700000" algn="tl">
                    <a:srgbClr val="000000">
                      <a:alpha val="43137"/>
                    </a:srgbClr>
                  </a:outerShdw>
                </a:effectLst>
              </a:rPr>
              <a:t>31 – Mayo - 2016</a:t>
            </a:r>
            <a:endParaRPr lang="es-CL"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283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6 Grupo"/>
          <p:cNvGrpSpPr/>
          <p:nvPr/>
        </p:nvGrpSpPr>
        <p:grpSpPr>
          <a:xfrm>
            <a:off x="507968" y="1124744"/>
            <a:ext cx="1310440" cy="524176"/>
            <a:chOff x="32" y="1798002"/>
            <a:chExt cx="1310440" cy="524176"/>
          </a:xfrm>
          <a:scene3d>
            <a:camera prst="orthographicFront"/>
            <a:lightRig rig="threePt" dir="t">
              <a:rot lat="0" lon="0" rev="7500000"/>
            </a:lightRig>
          </a:scene3d>
        </p:grpSpPr>
        <p:sp>
          <p:nvSpPr>
            <p:cNvPr id="70" name="69 Cheurón"/>
            <p:cNvSpPr/>
            <p:nvPr/>
          </p:nvSpPr>
          <p:spPr>
            <a:xfrm>
              <a:off x="32" y="1798002"/>
              <a:ext cx="1310440" cy="524176"/>
            </a:xfrm>
            <a:prstGeom prst="chevron">
              <a:avLst/>
            </a:prstGeom>
            <a:solidFill>
              <a:srgbClr val="CCECFF"/>
            </a:solidFill>
            <a:ln>
              <a:noFill/>
            </a:ln>
            <a:effectLst>
              <a:outerShdw blurRad="65500" dist="38100" dir="5400000" rotWithShape="0">
                <a:srgbClr val="000000">
                  <a:alpha val="40000"/>
                </a:srgbClr>
              </a:outerShdw>
            </a:effectLst>
            <a:sp3d prstMaterial="plastic">
              <a:bevelT w="127000" h="25400" prst="relaxedInset"/>
            </a:sp3d>
          </p:spPr>
        </p:sp>
        <p:sp>
          <p:nvSpPr>
            <p:cNvPr id="71" name="Cheurón 4"/>
            <p:cNvSpPr/>
            <p:nvPr/>
          </p:nvSpPr>
          <p:spPr>
            <a:xfrm>
              <a:off x="262120" y="1798002"/>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rgbClr val="D2D2D2">
                      <a:lumMod val="25000"/>
                    </a:srgbClr>
                  </a:solidFill>
                  <a:effectLst/>
                  <a:uLnTx/>
                  <a:uFillTx/>
                  <a:latin typeface="Calibri"/>
                  <a:ea typeface="+mn-ea"/>
                  <a:cs typeface="+mn-cs"/>
                </a:rPr>
                <a:t>Screening</a:t>
              </a:r>
              <a:endParaRPr kumimoji="0" lang="en-US" sz="1200" b="1" i="0" u="none" strike="noStrike" kern="0" cap="none" spc="0" normalizeH="0" baseline="0" noProof="0" dirty="0">
                <a:ln>
                  <a:noFill/>
                </a:ln>
                <a:solidFill>
                  <a:srgbClr val="D2D2D2">
                    <a:lumMod val="25000"/>
                  </a:srgbClr>
                </a:solidFill>
                <a:effectLst/>
                <a:uLnTx/>
                <a:uFillTx/>
                <a:latin typeface="Calibri"/>
                <a:ea typeface="+mn-ea"/>
                <a:cs typeface="+mn-cs"/>
              </a:endParaRPr>
            </a:p>
          </p:txBody>
        </p:sp>
      </p:grpSp>
      <p:sp>
        <p:nvSpPr>
          <p:cNvPr id="73" name="72 Rectángulo redondeado"/>
          <p:cNvSpPr/>
          <p:nvPr/>
        </p:nvSpPr>
        <p:spPr bwMode="auto">
          <a:xfrm>
            <a:off x="6176714" y="2041685"/>
            <a:ext cx="2571750" cy="3019573"/>
          </a:xfrm>
          <a:prstGeom prst="roundRect">
            <a:avLst>
              <a:gd name="adj" fmla="val 2915"/>
            </a:avLst>
          </a:prstGeom>
        </p:spPr>
        <p:style>
          <a:lnRef idx="3">
            <a:schemeClr val="lt1"/>
          </a:lnRef>
          <a:fillRef idx="1">
            <a:schemeClr val="accent5"/>
          </a:fillRef>
          <a:effectRef idx="1">
            <a:schemeClr val="accent5"/>
          </a:effectRef>
          <a:fontRef idx="minor">
            <a:schemeClr val="lt1"/>
          </a:fontRef>
        </p:style>
        <p:txBody>
          <a:bodyPr anchor="ctr"/>
          <a:lstStyle/>
          <a:p>
            <a:pPr algn="ctr"/>
            <a:endParaRPr lang="en-US" dirty="0">
              <a:solidFill>
                <a:schemeClr val="bg1"/>
              </a:solidFill>
              <a:latin typeface="Trebuchet MS" pitchFamily="34" charset="0"/>
              <a:ea typeface="ＭＳ Ｐゴシック" pitchFamily="-112" charset="-128"/>
            </a:endParaRPr>
          </a:p>
        </p:txBody>
      </p:sp>
      <p:sp>
        <p:nvSpPr>
          <p:cNvPr id="74" name="73 Rectángulo redondeado"/>
          <p:cNvSpPr/>
          <p:nvPr/>
        </p:nvSpPr>
        <p:spPr bwMode="auto">
          <a:xfrm>
            <a:off x="500063" y="2041685"/>
            <a:ext cx="2571750" cy="3091581"/>
          </a:xfrm>
          <a:prstGeom prst="roundRect">
            <a:avLst>
              <a:gd name="adj" fmla="val 2915"/>
            </a:avLst>
          </a:prstGeom>
        </p:spPr>
        <p:style>
          <a:lnRef idx="3">
            <a:schemeClr val="lt1"/>
          </a:lnRef>
          <a:fillRef idx="1">
            <a:schemeClr val="accent5"/>
          </a:fillRef>
          <a:effectRef idx="1">
            <a:schemeClr val="accent5"/>
          </a:effectRef>
          <a:fontRef idx="minor">
            <a:schemeClr val="lt1"/>
          </a:fontRef>
        </p:style>
        <p:txBody>
          <a:bodyPr anchor="ctr"/>
          <a:lstStyle/>
          <a:p>
            <a:pPr algn="ctr"/>
            <a:endParaRPr lang="en-US">
              <a:solidFill>
                <a:schemeClr val="bg1"/>
              </a:solidFill>
              <a:latin typeface="Trebuchet MS" pitchFamily="34" charset="0"/>
              <a:ea typeface="ＭＳ Ｐゴシック" pitchFamily="-112" charset="-128"/>
            </a:endParaRPr>
          </a:p>
        </p:txBody>
      </p:sp>
      <p:pic>
        <p:nvPicPr>
          <p:cNvPr id="75" name="Picture 49" descr="foto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5427" y="3221818"/>
            <a:ext cx="2598941" cy="16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77"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752" y="40740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48" descr="foto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790" y="3221817"/>
            <a:ext cx="2592090" cy="165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Text Box 20"/>
          <p:cNvSpPr txBox="1">
            <a:spLocks noChangeArrowheads="1"/>
          </p:cNvSpPr>
          <p:nvPr/>
        </p:nvSpPr>
        <p:spPr bwMode="auto">
          <a:xfrm>
            <a:off x="683568" y="4374813"/>
            <a:ext cx="2243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spcBef>
                <a:spcPct val="50000"/>
              </a:spcBef>
            </a:pPr>
            <a:r>
              <a:rPr lang="en-US" b="1" dirty="0">
                <a:solidFill>
                  <a:srgbClr val="2D2D8A"/>
                </a:solidFill>
                <a:latin typeface="Trebuchet MS" pitchFamily="34" charset="0"/>
              </a:rPr>
              <a:t>AXON</a:t>
            </a:r>
          </a:p>
        </p:txBody>
      </p:sp>
      <p:sp>
        <p:nvSpPr>
          <p:cNvPr id="80" name="Oval 34"/>
          <p:cNvSpPr>
            <a:spLocks noChangeAspect="1" noChangeArrowheads="1"/>
          </p:cNvSpPr>
          <p:nvPr/>
        </p:nvSpPr>
        <p:spPr bwMode="auto">
          <a:xfrm>
            <a:off x="6300192" y="4014773"/>
            <a:ext cx="399775" cy="288379"/>
          </a:xfrm>
          <a:prstGeom prst="ellipse">
            <a:avLst/>
          </a:prstGeom>
          <a:ln/>
          <a:extLst>
            <a:ext uri="{91240B29-F687-4F45-9708-019B960494DF}">
              <a14:hiddenLine xmlns:a14="http://schemas.microsoft.com/office/drawing/2010/main" w="9525">
                <a:solidFill>
                  <a:srgbClr val="000000"/>
                </a:solidFill>
                <a:round/>
                <a:headEnd/>
                <a:tailEnd/>
              </a14:hiddenLine>
            </a:ext>
          </a:extLst>
        </p:spPr>
        <p:style>
          <a:lnRef idx="0">
            <a:schemeClr val="accent5"/>
          </a:lnRef>
          <a:fillRef idx="3">
            <a:schemeClr val="accent5"/>
          </a:fillRef>
          <a:effectRef idx="3">
            <a:schemeClr val="accent5"/>
          </a:effectRef>
          <a:fontRef idx="minor">
            <a:schemeClr val="lt1"/>
          </a:fontRef>
        </p:style>
        <p:txBody>
          <a:bodyPr wrap="none" anchor="ctr"/>
          <a:lstStyle/>
          <a:p>
            <a:pPr algn="ctr"/>
            <a:r>
              <a:rPr lang="en-US" sz="1200" b="1">
                <a:latin typeface="Trebuchet MS" pitchFamily="34" charset="0"/>
              </a:rPr>
              <a:t>GTX</a:t>
            </a:r>
          </a:p>
        </p:txBody>
      </p:sp>
      <p:sp>
        <p:nvSpPr>
          <p:cNvPr id="81" name="Text Box 35"/>
          <p:cNvSpPr txBox="1">
            <a:spLocks noChangeArrowheads="1"/>
          </p:cNvSpPr>
          <p:nvPr/>
        </p:nvSpPr>
        <p:spPr bwMode="auto">
          <a:xfrm>
            <a:off x="466725" y="2036922"/>
            <a:ext cx="2592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400" dirty="0">
                <a:solidFill>
                  <a:schemeClr val="bg1"/>
                </a:solidFill>
                <a:latin typeface="Trebuchet MS" pitchFamily="34" charset="0"/>
              </a:rPr>
              <a:t>Normal stimulation</a:t>
            </a:r>
          </a:p>
        </p:txBody>
      </p:sp>
      <p:sp>
        <p:nvSpPr>
          <p:cNvPr id="82" name="Text Box 36"/>
          <p:cNvSpPr txBox="1">
            <a:spLocks noChangeArrowheads="1"/>
          </p:cNvSpPr>
          <p:nvPr/>
        </p:nvSpPr>
        <p:spPr bwMode="auto">
          <a:xfrm>
            <a:off x="4716016" y="3405074"/>
            <a:ext cx="10801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600" dirty="0">
                <a:latin typeface="Trebuchet MS" pitchFamily="34" charset="0"/>
              </a:rPr>
              <a:t>Sodium Channel</a:t>
            </a:r>
          </a:p>
        </p:txBody>
      </p:sp>
      <p:sp>
        <p:nvSpPr>
          <p:cNvPr id="83" name="Text Box 37"/>
          <p:cNvSpPr txBox="1">
            <a:spLocks noChangeArrowheads="1"/>
          </p:cNvSpPr>
          <p:nvPr/>
        </p:nvSpPr>
        <p:spPr bwMode="auto">
          <a:xfrm>
            <a:off x="2627784" y="3150677"/>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600" dirty="0">
                <a:solidFill>
                  <a:srgbClr val="002060"/>
                </a:solidFill>
                <a:latin typeface="Trebuchet MS" pitchFamily="34" charset="0"/>
              </a:rPr>
              <a:t>Na+</a:t>
            </a:r>
          </a:p>
        </p:txBody>
      </p:sp>
      <p:sp>
        <p:nvSpPr>
          <p:cNvPr id="84" name="Text Box 38"/>
          <p:cNvSpPr txBox="1">
            <a:spLocks noChangeArrowheads="1"/>
          </p:cNvSpPr>
          <p:nvPr/>
        </p:nvSpPr>
        <p:spPr bwMode="auto">
          <a:xfrm>
            <a:off x="6516216" y="3222685"/>
            <a:ext cx="6480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600" dirty="0">
                <a:solidFill>
                  <a:srgbClr val="002060"/>
                </a:solidFill>
                <a:latin typeface="Trebuchet MS" pitchFamily="34" charset="0"/>
              </a:rPr>
              <a:t>Na+</a:t>
            </a:r>
          </a:p>
        </p:txBody>
      </p:sp>
      <p:sp>
        <p:nvSpPr>
          <p:cNvPr id="85" name="Text Box 39"/>
          <p:cNvSpPr txBox="1">
            <a:spLocks noChangeArrowheads="1"/>
          </p:cNvSpPr>
          <p:nvPr/>
        </p:nvSpPr>
        <p:spPr bwMode="auto">
          <a:xfrm>
            <a:off x="539552" y="5210036"/>
            <a:ext cx="3311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400" b="1" dirty="0">
                <a:solidFill>
                  <a:srgbClr val="002060"/>
                </a:solidFill>
                <a:latin typeface="Trebuchet MS" pitchFamily="34" charset="0"/>
              </a:rPr>
              <a:t>Nervous Impulse </a:t>
            </a:r>
            <a:r>
              <a:rPr lang="en-US" sz="1400" b="1" dirty="0" smtClean="0">
                <a:solidFill>
                  <a:srgbClr val="002060"/>
                </a:solidFill>
                <a:latin typeface="Trebuchet MS" pitchFamily="34" charset="0"/>
              </a:rPr>
              <a:t>stimulated </a:t>
            </a:r>
            <a:r>
              <a:rPr lang="en-US" sz="1400" b="1" dirty="0">
                <a:solidFill>
                  <a:srgbClr val="002060"/>
                </a:solidFill>
                <a:latin typeface="Trebuchet MS" pitchFamily="34" charset="0"/>
              </a:rPr>
              <a:t>muscle (contraction)</a:t>
            </a:r>
          </a:p>
        </p:txBody>
      </p:sp>
      <p:sp>
        <p:nvSpPr>
          <p:cNvPr id="86" name="Text Box 40"/>
          <p:cNvSpPr txBox="1">
            <a:spLocks noChangeArrowheads="1"/>
          </p:cNvSpPr>
          <p:nvPr/>
        </p:nvSpPr>
        <p:spPr bwMode="auto">
          <a:xfrm>
            <a:off x="6084168" y="5133266"/>
            <a:ext cx="3024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400" b="1" dirty="0">
                <a:solidFill>
                  <a:srgbClr val="002060"/>
                </a:solidFill>
                <a:latin typeface="Trebuchet MS" pitchFamily="34" charset="0"/>
              </a:rPr>
              <a:t>No nervous </a:t>
            </a:r>
            <a:r>
              <a:rPr lang="en-US" sz="1400" b="1" dirty="0" smtClean="0">
                <a:solidFill>
                  <a:srgbClr val="002060"/>
                </a:solidFill>
                <a:latin typeface="Trebuchet MS" pitchFamily="34" charset="0"/>
              </a:rPr>
              <a:t>impulse Muscle               NOT </a:t>
            </a:r>
            <a:r>
              <a:rPr lang="en-US" sz="1400" b="1" dirty="0">
                <a:solidFill>
                  <a:srgbClr val="002060"/>
                </a:solidFill>
                <a:latin typeface="Trebuchet MS" pitchFamily="34" charset="0"/>
              </a:rPr>
              <a:t>stimulated</a:t>
            </a:r>
          </a:p>
        </p:txBody>
      </p:sp>
      <p:sp>
        <p:nvSpPr>
          <p:cNvPr id="89" name="Text Box 43"/>
          <p:cNvSpPr txBox="1">
            <a:spLocks noChangeArrowheads="1"/>
          </p:cNvSpPr>
          <p:nvPr/>
        </p:nvSpPr>
        <p:spPr bwMode="auto">
          <a:xfrm>
            <a:off x="466725" y="2324260"/>
            <a:ext cx="25923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400" dirty="0">
                <a:solidFill>
                  <a:schemeClr val="bg1"/>
                </a:solidFill>
                <a:latin typeface="Trebuchet MS" pitchFamily="34" charset="0"/>
              </a:rPr>
              <a:t>Sodium ions flow through the channel and generate a nervous impulse transmitted by the neuron </a:t>
            </a:r>
          </a:p>
        </p:txBody>
      </p:sp>
      <p:sp>
        <p:nvSpPr>
          <p:cNvPr id="90" name="Text Box 44"/>
          <p:cNvSpPr txBox="1">
            <a:spLocks noChangeArrowheads="1"/>
          </p:cNvSpPr>
          <p:nvPr/>
        </p:nvSpPr>
        <p:spPr bwMode="auto">
          <a:xfrm>
            <a:off x="6300788" y="2108360"/>
            <a:ext cx="25923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eaLnBrk="1" hangingPunct="1">
              <a:spcBef>
                <a:spcPct val="50000"/>
              </a:spcBef>
            </a:pPr>
            <a:r>
              <a:rPr lang="en-US" sz="1400" dirty="0">
                <a:solidFill>
                  <a:schemeClr val="bg1"/>
                </a:solidFill>
                <a:latin typeface="Trebuchet MS" pitchFamily="34" charset="0"/>
              </a:rPr>
              <a:t>With GTX the neurotoxin blocks the flow of ions through the channel and no nervous impulse is generated</a:t>
            </a:r>
          </a:p>
        </p:txBody>
      </p:sp>
      <p:pic>
        <p:nvPicPr>
          <p:cNvPr id="91" name="Picture 50"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33456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51"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31932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52"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31170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53"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34218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54"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31170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55"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33456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56"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2694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57"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5742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58"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0" y="34980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59"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802842"/>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60"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8528" y="4446821"/>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61"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4446821"/>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62"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9928" y="4675421"/>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63"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0928" y="4599221"/>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64"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328" y="4751621"/>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65" descr="bolita.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8528" y="4751621"/>
            <a:ext cx="167979" cy="1224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66"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6952" y="33120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67"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29469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68"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2552" y="33120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69"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7752" y="34644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70"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2552" y="35406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71"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0152" y="36930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72"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7352" y="36930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Picture 73"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9752" y="35406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74"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7353" y="3373946"/>
            <a:ext cx="156592" cy="1141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75"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2152" y="33882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76" descr="bolita.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4552" y="3540633"/>
            <a:ext cx="156592" cy="1141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1708" y="960754"/>
            <a:ext cx="3492500" cy="138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 name="50 Diagrama"/>
          <p:cNvGraphicFramePr/>
          <p:nvPr/>
        </p:nvGraphicFramePr>
        <p:xfrm>
          <a:off x="755576" y="5445224"/>
          <a:ext cx="7704856"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2" name="Text Box 20"/>
          <p:cNvSpPr txBox="1">
            <a:spLocks noChangeArrowheads="1"/>
          </p:cNvSpPr>
          <p:nvPr/>
        </p:nvSpPr>
        <p:spPr bwMode="auto">
          <a:xfrm>
            <a:off x="4932040" y="4374813"/>
            <a:ext cx="22431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algn="ctr" eaLnBrk="1" hangingPunct="1">
              <a:spcBef>
                <a:spcPct val="50000"/>
              </a:spcBef>
            </a:pPr>
            <a:r>
              <a:rPr lang="en-US" b="1" dirty="0">
                <a:solidFill>
                  <a:srgbClr val="2D2D8A"/>
                </a:solidFill>
                <a:latin typeface="Trebuchet MS" pitchFamily="34" charset="0"/>
              </a:rPr>
              <a:t>AXON</a:t>
            </a:r>
          </a:p>
        </p:txBody>
      </p:sp>
      <p:sp>
        <p:nvSpPr>
          <p:cNvPr id="55" name="Rectangle 1"/>
          <p:cNvSpPr txBox="1">
            <a:spLocks/>
          </p:cNvSpPr>
          <p:nvPr/>
        </p:nvSpPr>
        <p:spPr>
          <a:xfrm>
            <a:off x="533400" y="457200"/>
            <a:ext cx="8077200" cy="1074738"/>
          </a:xfrm>
          <a:prstGeom prst="rect">
            <a:avLst/>
          </a:prstGeom>
        </p:spPr>
        <p:txBody>
          <a:bodyPr anchor="t"/>
          <a:lstStyle>
            <a:lvl1pPr algn="l" rtl="0" eaLnBrk="0" fontAlgn="base" hangingPunct="0">
              <a:spcBef>
                <a:spcPct val="0"/>
              </a:spcBef>
              <a:spcAft>
                <a:spcPct val="0"/>
              </a:spcAft>
              <a:defRPr lang="es-ES" sz="4000" kern="1200">
                <a:solidFill>
                  <a:srgbClr val="002060"/>
                </a:solidFill>
                <a:latin typeface="+mj-lt"/>
                <a:ea typeface="+mj-ea"/>
                <a:cs typeface="+mj-cs"/>
              </a:defRPr>
            </a:lvl1pPr>
            <a:lvl2pPr algn="l" rtl="0" eaLnBrk="0" fontAlgn="base" hangingPunct="0">
              <a:spcBef>
                <a:spcPct val="0"/>
              </a:spcBef>
              <a:spcAft>
                <a:spcPct val="0"/>
              </a:spcAft>
              <a:defRPr sz="4000">
                <a:solidFill>
                  <a:srgbClr val="002060"/>
                </a:solidFill>
                <a:latin typeface="Bookman Old Style" pitchFamily="18" charset="0"/>
              </a:defRPr>
            </a:lvl2pPr>
            <a:lvl3pPr algn="l" rtl="0" eaLnBrk="0" fontAlgn="base" hangingPunct="0">
              <a:spcBef>
                <a:spcPct val="0"/>
              </a:spcBef>
              <a:spcAft>
                <a:spcPct val="0"/>
              </a:spcAft>
              <a:defRPr sz="4000">
                <a:solidFill>
                  <a:srgbClr val="002060"/>
                </a:solidFill>
                <a:latin typeface="Bookman Old Style" pitchFamily="18" charset="0"/>
              </a:defRPr>
            </a:lvl3pPr>
            <a:lvl4pPr algn="l" rtl="0" eaLnBrk="0" fontAlgn="base" hangingPunct="0">
              <a:spcBef>
                <a:spcPct val="0"/>
              </a:spcBef>
              <a:spcAft>
                <a:spcPct val="0"/>
              </a:spcAft>
              <a:defRPr sz="4000">
                <a:solidFill>
                  <a:srgbClr val="002060"/>
                </a:solidFill>
                <a:latin typeface="Bookman Old Style" pitchFamily="18" charset="0"/>
              </a:defRPr>
            </a:lvl4pPr>
            <a:lvl5pPr algn="l" rtl="0" eaLnBrk="0" fontAlgn="base" hangingPunct="0">
              <a:spcBef>
                <a:spcPct val="0"/>
              </a:spcBef>
              <a:spcAft>
                <a:spcPct val="0"/>
              </a:spcAft>
              <a:defRPr sz="4000">
                <a:solidFill>
                  <a:srgbClr val="002060"/>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a:lstStyle>
          <a:p>
            <a:pPr marL="609600" indent="-609600" eaLnBrk="1" hangingPunct="1"/>
            <a:r>
              <a:rPr lang="en-US" dirty="0" smtClean="0">
                <a:latin typeface="Trebuchet MS" pitchFamily="34" charset="0"/>
              </a:rPr>
              <a:t>Drug development</a:t>
            </a:r>
          </a:p>
        </p:txBody>
      </p:sp>
    </p:spTree>
    <p:extLst>
      <p:ext uri="{BB962C8B-B14F-4D97-AF65-F5344CB8AC3E}">
        <p14:creationId xmlns:p14="http://schemas.microsoft.com/office/powerpoint/2010/main" val="108031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1.66667E-6 -1.32948E-6 C 0.0441 -0.0326 0.08819 -0.0652 0.1191 -0.04023 C 0.15 -0.01526 0.17465 0.11792 0.18576 0.15006 " pathEditMode="relative" ptsTypes="aaA">
                                      <p:cBhvr>
                                        <p:cTn id="12" dur="1000" fill="hold"/>
                                        <p:tgtEl>
                                          <p:spTgt spid="80"/>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ox(in)">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Graphic spid="5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heurón"/>
          <p:cNvSpPr/>
          <p:nvPr/>
        </p:nvSpPr>
        <p:spPr>
          <a:xfrm>
            <a:off x="611560" y="1252984"/>
            <a:ext cx="5134160" cy="524176"/>
          </a:xfrm>
          <a:prstGeom prst="chevron">
            <a:avLst/>
          </a:prstGeom>
          <a:solidFill>
            <a:srgbClr val="3366FF"/>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p:spPr>
      </p:sp>
      <p:sp>
        <p:nvSpPr>
          <p:cNvPr id="5" name="Cheurón 10"/>
          <p:cNvSpPr/>
          <p:nvPr/>
        </p:nvSpPr>
        <p:spPr>
          <a:xfrm>
            <a:off x="1638392" y="1252984"/>
            <a:ext cx="3080496" cy="524176"/>
          </a:xfrm>
          <a:prstGeom prst="rect">
            <a:avLst/>
          </a:prstGeom>
          <a:noFill/>
          <a:ln>
            <a:noFill/>
          </a:ln>
          <a:effectLst/>
          <a:scene3d>
            <a:camera prst="orthographicFront"/>
            <a:lightRig rig="threePt" dir="t">
              <a:rot lat="0" lon="0" rev="7500000"/>
            </a:lightRig>
          </a:scene3d>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Clinical proof of concept</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59" name="Text Box 89"/>
          <p:cNvSpPr txBox="1">
            <a:spLocks noChangeArrowheads="1"/>
          </p:cNvSpPr>
          <p:nvPr/>
        </p:nvSpPr>
        <p:spPr bwMode="auto">
          <a:xfrm>
            <a:off x="466849" y="6237312"/>
            <a:ext cx="820960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ea typeface="ＭＳ Ｐゴシック" pitchFamily="-112" charset="-128"/>
              </a:defRPr>
            </a:lvl1pPr>
            <a:lvl2pPr marL="742950" indent="-285750" eaLnBrk="0" hangingPunct="0">
              <a:defRPr>
                <a:solidFill>
                  <a:schemeClr val="tx1"/>
                </a:solidFill>
                <a:latin typeface="Arial" charset="0"/>
                <a:ea typeface="ＭＳ Ｐゴシック" pitchFamily="-112" charset="-128"/>
              </a:defRPr>
            </a:lvl2pPr>
            <a:lvl3pPr marL="1143000" indent="-228600" eaLnBrk="0" hangingPunct="0">
              <a:defRPr>
                <a:solidFill>
                  <a:schemeClr val="tx1"/>
                </a:solidFill>
                <a:latin typeface="Arial" charset="0"/>
                <a:ea typeface="ＭＳ Ｐゴシック" pitchFamily="-112" charset="-128"/>
              </a:defRPr>
            </a:lvl3pPr>
            <a:lvl4pPr marL="1600200" indent="-228600" eaLnBrk="0" hangingPunct="0">
              <a:defRPr>
                <a:solidFill>
                  <a:schemeClr val="tx1"/>
                </a:solidFill>
                <a:latin typeface="Arial" charset="0"/>
                <a:ea typeface="ＭＳ Ｐゴシック" pitchFamily="-112" charset="-128"/>
              </a:defRPr>
            </a:lvl4pPr>
            <a:lvl5pPr marL="2057400" indent="-228600" eaLnBrk="0" hangingPunct="0">
              <a:defRPr>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2" charset="-128"/>
              </a:defRPr>
            </a:lvl9pPr>
          </a:lstStyle>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n-GB" sz="800" b="0" i="0" u="none" strike="noStrike" kern="0" cap="none" spc="0" normalizeH="0" baseline="0" noProof="0" dirty="0" err="1" smtClean="0">
                <a:ln>
                  <a:noFill/>
                </a:ln>
                <a:solidFill>
                  <a:srgbClr val="002060"/>
                </a:solidFill>
                <a:effectLst/>
                <a:uLnTx/>
                <a:uFillTx/>
                <a:latin typeface="Futura Md" pitchFamily="34" charset="0"/>
                <a:ea typeface="ＭＳ Ｐゴシック" pitchFamily="-112" charset="-128"/>
              </a:rPr>
              <a:t>Garrido</a:t>
            </a:r>
            <a:r>
              <a:rPr kumimoji="0" lang="en-GB" sz="8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 et al., The </a:t>
            </a:r>
            <a:r>
              <a:rPr kumimoji="0" lang="en-GB" sz="800" b="0" i="0" u="none" strike="noStrike" kern="0" cap="none" spc="0" normalizeH="0" baseline="0" noProof="0" dirty="0" err="1" smtClean="0">
                <a:ln>
                  <a:noFill/>
                </a:ln>
                <a:solidFill>
                  <a:srgbClr val="002060"/>
                </a:solidFill>
                <a:effectLst/>
                <a:uLnTx/>
                <a:uFillTx/>
                <a:latin typeface="Futura Md" pitchFamily="34" charset="0"/>
                <a:ea typeface="ＭＳ Ｐゴシック" pitchFamily="-112" charset="-128"/>
              </a:rPr>
              <a:t>Gonyautoxin</a:t>
            </a:r>
            <a:r>
              <a:rPr kumimoji="0" lang="en-GB" sz="8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 2/3 </a:t>
            </a:r>
            <a:r>
              <a:rPr kumimoji="0" lang="en-GB" sz="800" b="0" i="0" u="none" strike="noStrike" kern="0" cap="none" spc="0" normalizeH="0" baseline="0" noProof="0" dirty="0" err="1" smtClean="0">
                <a:ln>
                  <a:noFill/>
                </a:ln>
                <a:solidFill>
                  <a:srgbClr val="002060"/>
                </a:solidFill>
                <a:effectLst/>
                <a:uLnTx/>
                <a:uFillTx/>
                <a:latin typeface="Futura Md" pitchFamily="34" charset="0"/>
                <a:ea typeface="ＭＳ Ｐゴシック" pitchFamily="-112" charset="-128"/>
              </a:rPr>
              <a:t>Epimers</a:t>
            </a:r>
            <a:r>
              <a:rPr kumimoji="0" lang="en-GB" sz="8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 Reduces Anal Tone when Injected in the Anal Sphincter of Healthy Adults, 37: 395-403 (2004).</a:t>
            </a:r>
            <a:r>
              <a:rPr kumimoji="0" lang="en-GB" sz="800" b="0" i="0" u="none" strike="noStrike" kern="0" cap="none" spc="0" normalizeH="0" baseline="0" noProof="0" dirty="0" smtClean="0">
                <a:ln>
                  <a:noFill/>
                </a:ln>
                <a:solidFill>
                  <a:srgbClr val="002060"/>
                </a:solidFill>
                <a:effectLst/>
                <a:uLnTx/>
                <a:uFillTx/>
                <a:latin typeface="Arial" charset="0"/>
                <a:ea typeface="ＭＳ Ｐゴシック" pitchFamily="-112" charset="-128"/>
              </a:rPr>
              <a:t> </a:t>
            </a:r>
          </a:p>
          <a:p>
            <a:pPr marL="342900" marR="0" lvl="0" indent="-342900" algn="just" defTabSz="914400" eaLnBrk="1" fontAlgn="auto" latinLnBrk="0" hangingPunct="1">
              <a:lnSpc>
                <a:spcPct val="100000"/>
              </a:lnSpc>
              <a:spcBef>
                <a:spcPts val="0"/>
              </a:spcBef>
              <a:spcAft>
                <a:spcPts val="0"/>
              </a:spcAft>
              <a:buClrTx/>
              <a:buSzTx/>
              <a:buFontTx/>
              <a:buAutoNum type="arabicPeriod"/>
              <a:tabLst/>
              <a:defRPr/>
            </a:pPr>
            <a:r>
              <a:rPr kumimoji="0" lang="en-GB" sz="800" b="0" i="0" u="none" strike="noStrike" kern="0" cap="none" spc="0" normalizeH="0" baseline="0" noProof="0" dirty="0" err="1" smtClean="0">
                <a:ln>
                  <a:noFill/>
                </a:ln>
                <a:solidFill>
                  <a:srgbClr val="002060"/>
                </a:solidFill>
                <a:effectLst/>
                <a:uLnTx/>
                <a:uFillTx/>
                <a:latin typeface="Futura Md" pitchFamily="34" charset="0"/>
                <a:ea typeface="ＭＳ Ｐゴシック" pitchFamily="-112" charset="-128"/>
              </a:rPr>
              <a:t>Garrido</a:t>
            </a:r>
            <a:r>
              <a:rPr kumimoji="0" lang="en-GB" sz="8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 </a:t>
            </a:r>
            <a:r>
              <a:rPr kumimoji="0" lang="en-GB" sz="800" b="0" i="1"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et al.,</a:t>
            </a:r>
            <a:r>
              <a:rPr kumimoji="0" lang="en-GB" sz="800" b="0" i="0" u="none" strike="noStrike" kern="0" cap="none" spc="0" normalizeH="0" baseline="0" noProof="0" dirty="0" err="1" smtClean="0">
                <a:ln>
                  <a:noFill/>
                </a:ln>
                <a:solidFill>
                  <a:srgbClr val="002060"/>
                </a:solidFill>
                <a:effectLst/>
                <a:uLnTx/>
                <a:uFillTx/>
                <a:latin typeface="Futura Md" pitchFamily="34" charset="0"/>
                <a:ea typeface="ＭＳ Ｐゴシック" pitchFamily="-112" charset="-128"/>
              </a:rPr>
              <a:t>Gonyautoxin</a:t>
            </a:r>
            <a:r>
              <a:rPr kumimoji="0" lang="en-GB" sz="8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_ New Treatment for Healing Acute and Chronic Anal Fissures, Disease of the Colon and Rectum, </a:t>
            </a:r>
            <a:r>
              <a:rPr kumimoji="0" lang="en-GB" sz="800" b="1"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48 </a:t>
            </a:r>
            <a:r>
              <a:rPr kumimoji="0" lang="en-GB" sz="8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rPr>
              <a:t>(2):335-343 (2005).</a:t>
            </a:r>
          </a:p>
          <a:p>
            <a:pPr lvl="0" eaLnBrk="1" fontAlgn="auto" hangingPunct="1">
              <a:spcBef>
                <a:spcPts val="0"/>
              </a:spcBef>
              <a:spcAft>
                <a:spcPts val="0"/>
              </a:spcAft>
              <a:buFontTx/>
              <a:buAutoNum type="arabicPeriod"/>
              <a:defRPr/>
            </a:pPr>
            <a:r>
              <a:rPr lang="en-US" sz="800" kern="0" dirty="0" err="1">
                <a:solidFill>
                  <a:srgbClr val="002060"/>
                </a:solidFill>
                <a:latin typeface="Futura Md" pitchFamily="34" charset="0"/>
              </a:rPr>
              <a:t>Garrido</a:t>
            </a:r>
            <a:r>
              <a:rPr lang="en-US" sz="800" kern="0" dirty="0">
                <a:solidFill>
                  <a:srgbClr val="002060"/>
                </a:solidFill>
                <a:latin typeface="Futura Md" pitchFamily="34" charset="0"/>
              </a:rPr>
              <a:t> et al. Treatment of chronic anal fissure by </a:t>
            </a:r>
            <a:r>
              <a:rPr lang="en-US" sz="800" kern="0" dirty="0" err="1">
                <a:solidFill>
                  <a:srgbClr val="002060"/>
                </a:solidFill>
                <a:latin typeface="Futura Md" pitchFamily="34" charset="0"/>
              </a:rPr>
              <a:t>gonyautoxin</a:t>
            </a:r>
            <a:r>
              <a:rPr lang="en-US" sz="800" kern="0" dirty="0">
                <a:solidFill>
                  <a:srgbClr val="002060"/>
                </a:solidFill>
                <a:latin typeface="Futura Md" pitchFamily="34" charset="0"/>
              </a:rPr>
              <a:t>. </a:t>
            </a:r>
            <a:r>
              <a:rPr lang="en-US" sz="800" kern="0" dirty="0" err="1">
                <a:solidFill>
                  <a:srgbClr val="002060"/>
                </a:solidFill>
                <a:latin typeface="Futura Md" pitchFamily="34" charset="0"/>
              </a:rPr>
              <a:t>Cololecteral</a:t>
            </a:r>
            <a:r>
              <a:rPr lang="en-US" sz="800" kern="0" dirty="0">
                <a:solidFill>
                  <a:srgbClr val="002060"/>
                </a:solidFill>
                <a:latin typeface="Futura Md" pitchFamily="34" charset="0"/>
              </a:rPr>
              <a:t> Disease. 2007. 9:619-624</a:t>
            </a:r>
            <a:r>
              <a:rPr lang="en-US" sz="800" kern="0" dirty="0" smtClean="0">
                <a:solidFill>
                  <a:srgbClr val="002060"/>
                </a:solidFill>
                <a:latin typeface="Futura Md" pitchFamily="34" charset="0"/>
              </a:rPr>
              <a:t>.</a:t>
            </a:r>
          </a:p>
          <a:p>
            <a:pPr lvl="0" eaLnBrk="1" fontAlgn="auto" hangingPunct="1">
              <a:spcBef>
                <a:spcPts val="0"/>
              </a:spcBef>
              <a:spcAft>
                <a:spcPts val="0"/>
              </a:spcAft>
              <a:buFontTx/>
              <a:buAutoNum type="arabicPeriod"/>
              <a:defRPr/>
            </a:pPr>
            <a:r>
              <a:rPr lang="en-US" sz="800" kern="0" dirty="0" smtClean="0">
                <a:solidFill>
                  <a:srgbClr val="002060"/>
                </a:solidFill>
                <a:latin typeface="Futura Md" pitchFamily="34" charset="0"/>
              </a:rPr>
              <a:t>Lattes </a:t>
            </a:r>
            <a:r>
              <a:rPr lang="en-US" sz="800" kern="0" dirty="0">
                <a:solidFill>
                  <a:srgbClr val="002060"/>
                </a:solidFill>
                <a:latin typeface="Futura Md" pitchFamily="34" charset="0"/>
              </a:rPr>
              <a:t>et al. Local infiltration of </a:t>
            </a:r>
            <a:r>
              <a:rPr lang="en-US" sz="800" kern="0" dirty="0" err="1">
                <a:solidFill>
                  <a:srgbClr val="002060"/>
                </a:solidFill>
                <a:latin typeface="Futura Md" pitchFamily="34" charset="0"/>
              </a:rPr>
              <a:t>gonyautoxin</a:t>
            </a:r>
            <a:r>
              <a:rPr lang="en-US" sz="800" kern="0" dirty="0">
                <a:solidFill>
                  <a:srgbClr val="002060"/>
                </a:solidFill>
                <a:latin typeface="Futura Md" pitchFamily="34" charset="0"/>
              </a:rPr>
              <a:t> is safe and effective in treatment of chronic tension-type </a:t>
            </a:r>
            <a:r>
              <a:rPr lang="es-CL" sz="800" kern="0" dirty="0" err="1">
                <a:solidFill>
                  <a:srgbClr val="002060"/>
                </a:solidFill>
                <a:latin typeface="Futura Md" pitchFamily="34" charset="0"/>
              </a:rPr>
              <a:t>headache</a:t>
            </a:r>
            <a:r>
              <a:rPr lang="es-CL" sz="800" kern="0" dirty="0">
                <a:solidFill>
                  <a:srgbClr val="002060"/>
                </a:solidFill>
                <a:latin typeface="Futura Md" pitchFamily="34" charset="0"/>
              </a:rPr>
              <a:t>. </a:t>
            </a:r>
            <a:r>
              <a:rPr lang="es-CL" sz="800" kern="0" dirty="0" err="1">
                <a:solidFill>
                  <a:srgbClr val="002060"/>
                </a:solidFill>
                <a:latin typeface="Futura Md" pitchFamily="34" charset="0"/>
              </a:rPr>
              <a:t>Neurol</a:t>
            </a:r>
            <a:r>
              <a:rPr lang="es-CL" sz="800" kern="0" dirty="0">
                <a:solidFill>
                  <a:srgbClr val="002060"/>
                </a:solidFill>
                <a:latin typeface="Futura Md" pitchFamily="34" charset="0"/>
              </a:rPr>
              <a:t> Res. 2009 Apr;31(3):228-33.</a:t>
            </a:r>
            <a:endParaRPr lang="es-ES" sz="800" kern="0" dirty="0">
              <a:solidFill>
                <a:srgbClr val="002060"/>
              </a:solidFill>
              <a:latin typeface="Futura Md" pitchFamily="34" charset="0"/>
            </a:endParaRPr>
          </a:p>
          <a:p>
            <a:pPr marL="0" marR="0" lvl="0" indent="0" defTabSz="914400" eaLnBrk="1" fontAlgn="auto" latinLnBrk="0" hangingPunct="1">
              <a:lnSpc>
                <a:spcPct val="100000"/>
              </a:lnSpc>
              <a:spcBef>
                <a:spcPts val="0"/>
              </a:spcBef>
              <a:spcAft>
                <a:spcPts val="0"/>
              </a:spcAft>
              <a:buClrTx/>
              <a:buSzTx/>
              <a:tabLst/>
              <a:defRPr/>
            </a:pPr>
            <a:endParaRPr kumimoji="0" lang="en-GB" sz="8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endParaRPr>
          </a:p>
          <a:p>
            <a:pPr marL="342900" marR="0" lvl="0" indent="-342900" defTabSz="914400" eaLnBrk="1" fontAlgn="auto" latinLnBrk="0" hangingPunct="1">
              <a:lnSpc>
                <a:spcPct val="100000"/>
              </a:lnSpc>
              <a:spcBef>
                <a:spcPts val="0"/>
              </a:spcBef>
              <a:spcAft>
                <a:spcPts val="0"/>
              </a:spcAft>
              <a:buClrTx/>
              <a:buSzTx/>
              <a:buFontTx/>
              <a:buAutoNum type="arabicPeriod"/>
              <a:tabLst/>
              <a:defRPr/>
            </a:pPr>
            <a:endParaRPr kumimoji="0" lang="es-ES" sz="1000" b="0" i="0" u="none" strike="noStrike" kern="0" cap="none" spc="0" normalizeH="0" baseline="0" noProof="0" dirty="0" smtClean="0">
              <a:ln>
                <a:noFill/>
              </a:ln>
              <a:solidFill>
                <a:srgbClr val="002060"/>
              </a:solidFill>
              <a:effectLst/>
              <a:uLnTx/>
              <a:uFillTx/>
              <a:latin typeface="Futura Md" pitchFamily="34" charset="0"/>
              <a:ea typeface="ＭＳ Ｐゴシック" pitchFamily="-112" charset="-128"/>
            </a:endParaRPr>
          </a:p>
        </p:txBody>
      </p:sp>
      <p:graphicFrame>
        <p:nvGraphicFramePr>
          <p:cNvPr id="84" name="83 Diagrama"/>
          <p:cNvGraphicFramePr/>
          <p:nvPr>
            <p:extLst/>
          </p:nvPr>
        </p:nvGraphicFramePr>
        <p:xfrm>
          <a:off x="1524000" y="21013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
          <p:cNvSpPr txBox="1">
            <a:spLocks/>
          </p:cNvSpPr>
          <p:nvPr/>
        </p:nvSpPr>
        <p:spPr>
          <a:xfrm>
            <a:off x="533400" y="457200"/>
            <a:ext cx="8077200" cy="1074738"/>
          </a:xfrm>
          <a:prstGeom prst="rect">
            <a:avLst/>
          </a:prstGeom>
        </p:spPr>
        <p:txBody>
          <a:bodyPr anchor="t"/>
          <a:lstStyle>
            <a:lvl1pPr algn="l" rtl="0" eaLnBrk="0" fontAlgn="base" hangingPunct="0">
              <a:spcBef>
                <a:spcPct val="0"/>
              </a:spcBef>
              <a:spcAft>
                <a:spcPct val="0"/>
              </a:spcAft>
              <a:defRPr lang="es-ES" sz="4000" kern="1200">
                <a:solidFill>
                  <a:srgbClr val="002060"/>
                </a:solidFill>
                <a:latin typeface="+mj-lt"/>
                <a:ea typeface="+mj-ea"/>
                <a:cs typeface="+mj-cs"/>
              </a:defRPr>
            </a:lvl1pPr>
            <a:lvl2pPr algn="l" rtl="0" eaLnBrk="0" fontAlgn="base" hangingPunct="0">
              <a:spcBef>
                <a:spcPct val="0"/>
              </a:spcBef>
              <a:spcAft>
                <a:spcPct val="0"/>
              </a:spcAft>
              <a:defRPr sz="4000">
                <a:solidFill>
                  <a:srgbClr val="002060"/>
                </a:solidFill>
                <a:latin typeface="Bookman Old Style" pitchFamily="18" charset="0"/>
              </a:defRPr>
            </a:lvl2pPr>
            <a:lvl3pPr algn="l" rtl="0" eaLnBrk="0" fontAlgn="base" hangingPunct="0">
              <a:spcBef>
                <a:spcPct val="0"/>
              </a:spcBef>
              <a:spcAft>
                <a:spcPct val="0"/>
              </a:spcAft>
              <a:defRPr sz="4000">
                <a:solidFill>
                  <a:srgbClr val="002060"/>
                </a:solidFill>
                <a:latin typeface="Bookman Old Style" pitchFamily="18" charset="0"/>
              </a:defRPr>
            </a:lvl3pPr>
            <a:lvl4pPr algn="l" rtl="0" eaLnBrk="0" fontAlgn="base" hangingPunct="0">
              <a:spcBef>
                <a:spcPct val="0"/>
              </a:spcBef>
              <a:spcAft>
                <a:spcPct val="0"/>
              </a:spcAft>
              <a:defRPr sz="4000">
                <a:solidFill>
                  <a:srgbClr val="002060"/>
                </a:solidFill>
                <a:latin typeface="Bookman Old Style" pitchFamily="18" charset="0"/>
              </a:defRPr>
            </a:lvl4pPr>
            <a:lvl5pPr algn="l" rtl="0" eaLnBrk="0" fontAlgn="base" hangingPunct="0">
              <a:spcBef>
                <a:spcPct val="0"/>
              </a:spcBef>
              <a:spcAft>
                <a:spcPct val="0"/>
              </a:spcAft>
              <a:defRPr sz="4000">
                <a:solidFill>
                  <a:srgbClr val="002060"/>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a:lstStyle>
          <a:p>
            <a:pPr marL="609600" indent="-609600" eaLnBrk="1" hangingPunct="1"/>
            <a:r>
              <a:rPr lang="en-US" dirty="0" smtClean="0">
                <a:latin typeface="Trebuchet MS" pitchFamily="34" charset="0"/>
              </a:rPr>
              <a:t>Drug development</a:t>
            </a:r>
          </a:p>
        </p:txBody>
      </p:sp>
    </p:spTree>
    <p:extLst>
      <p:ext uri="{BB962C8B-B14F-4D97-AF65-F5344CB8AC3E}">
        <p14:creationId xmlns:p14="http://schemas.microsoft.com/office/powerpoint/2010/main" val="155313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heurón"/>
          <p:cNvSpPr/>
          <p:nvPr/>
        </p:nvSpPr>
        <p:spPr>
          <a:xfrm>
            <a:off x="683568" y="1104624"/>
            <a:ext cx="1310440" cy="524176"/>
          </a:xfrm>
          <a:prstGeom prst="chevron">
            <a:avLst/>
          </a:prstGeom>
          <a:solidFill>
            <a:srgbClr val="99CCFF"/>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p:spPr>
      </p:sp>
      <p:sp>
        <p:nvSpPr>
          <p:cNvPr id="3" name="Cheurón 6"/>
          <p:cNvSpPr/>
          <p:nvPr/>
        </p:nvSpPr>
        <p:spPr>
          <a:xfrm>
            <a:off x="899592" y="1104624"/>
            <a:ext cx="786264" cy="524176"/>
          </a:xfrm>
          <a:prstGeom prst="rect">
            <a:avLst/>
          </a:prstGeom>
          <a:noFill/>
          <a:ln>
            <a:noFill/>
          </a:ln>
          <a:effectLst/>
          <a:scene3d>
            <a:camera prst="orthographicFront"/>
            <a:lightRig rig="threePt" dir="t">
              <a:rot lat="0" lon="0" rev="7500000"/>
            </a:lightRig>
          </a:scene3d>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smtClean="0">
                <a:ln>
                  <a:noFill/>
                </a:ln>
                <a:solidFill>
                  <a:sysClr val="window" lastClr="FFFFFF"/>
                </a:solidFill>
                <a:effectLst/>
                <a:uLnTx/>
                <a:uFillTx/>
                <a:latin typeface="Calibri"/>
                <a:ea typeface="+mn-ea"/>
                <a:cs typeface="+mn-cs"/>
              </a:rPr>
              <a:t>Preclinical</a:t>
            </a:r>
          </a:p>
          <a:p>
            <a:pPr marL="0" marR="0" lvl="0" indent="0" algn="ctr" defTabSz="533400" eaLnBrk="1" fontAlgn="auto" latinLnBrk="0" hangingPunct="1">
              <a:lnSpc>
                <a:spcPct val="90000"/>
              </a:lnSpc>
              <a:spcBef>
                <a:spcPts val="0"/>
              </a:spcBef>
              <a:spcAft>
                <a:spcPct val="35000"/>
              </a:spcAft>
              <a:buClrTx/>
              <a:buSzTx/>
              <a:buFontTx/>
              <a:buNone/>
              <a:tabLst/>
              <a:defRPr/>
            </a:pPr>
            <a:r>
              <a:rPr lang="en-US" sz="1200" b="1" kern="0" smtClean="0">
                <a:solidFill>
                  <a:sysClr val="window" lastClr="FFFFFF"/>
                </a:solidFill>
                <a:latin typeface="Calibri"/>
                <a:cs typeface="+mn-cs"/>
              </a:rPr>
              <a:t>studies</a:t>
            </a:r>
            <a:endParaRPr kumimoji="0" lang="en-US" sz="1200" b="1" i="0" u="none" strike="noStrike" kern="0" cap="none" spc="0" normalizeH="0" baseline="0">
              <a:ln>
                <a:noFill/>
              </a:ln>
              <a:solidFill>
                <a:sysClr val="window" lastClr="FFFFFF"/>
              </a:solidFill>
              <a:effectLst/>
              <a:uLnTx/>
              <a:uFillTx/>
              <a:latin typeface="Calibri"/>
              <a:ea typeface="+mn-ea"/>
              <a:cs typeface="+mn-cs"/>
            </a:endParaRPr>
          </a:p>
        </p:txBody>
      </p:sp>
      <p:graphicFrame>
        <p:nvGraphicFramePr>
          <p:cNvPr id="4" name="3 Diagrama"/>
          <p:cNvGraphicFramePr/>
          <p:nvPr>
            <p:extLst/>
          </p:nvPr>
        </p:nvGraphicFramePr>
        <p:xfrm>
          <a:off x="2085136" y="1196752"/>
          <a:ext cx="65913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redondeado"/>
          <p:cNvSpPr/>
          <p:nvPr/>
        </p:nvSpPr>
        <p:spPr>
          <a:xfrm>
            <a:off x="2100064" y="5399361"/>
            <a:ext cx="6576392" cy="1269999"/>
          </a:xfrm>
          <a:prstGeom prst="roundRect">
            <a:avLst>
              <a:gd name="adj" fmla="val 10000"/>
            </a:avLst>
          </a:prstGeom>
          <a:solidFill>
            <a:srgbClr val="9BD1BF">
              <a:alpha val="30000"/>
            </a:srgbClr>
          </a:solidFill>
        </p:spPr>
        <p:style>
          <a:lnRef idx="3">
            <a:schemeClr val="lt1">
              <a:hueOff val="0"/>
              <a:satOff val="0"/>
              <a:lumOff val="0"/>
              <a:alphaOff val="0"/>
            </a:schemeClr>
          </a:lnRef>
          <a:fillRef idx="1">
            <a:schemeClr val="accent5">
              <a:alpha val="90000"/>
              <a:hueOff val="0"/>
              <a:satOff val="0"/>
              <a:lumOff val="0"/>
              <a:alphaOff val="-40000"/>
            </a:schemeClr>
          </a:fillRef>
          <a:effectRef idx="1">
            <a:schemeClr val="accent5">
              <a:alpha val="90000"/>
              <a:hueOff val="0"/>
              <a:satOff val="0"/>
              <a:lumOff val="0"/>
              <a:alphaOff val="-40000"/>
            </a:schemeClr>
          </a:effectRef>
          <a:fontRef idx="minor">
            <a:schemeClr val="lt1"/>
          </a:fontRef>
        </p:style>
      </p:sp>
      <p:sp>
        <p:nvSpPr>
          <p:cNvPr id="8" name="7 Rectángulo redondeado"/>
          <p:cNvSpPr/>
          <p:nvPr/>
        </p:nvSpPr>
        <p:spPr>
          <a:xfrm>
            <a:off x="2195736" y="5517232"/>
            <a:ext cx="1219200" cy="1015999"/>
          </a:xfrm>
          <a:prstGeom prst="roundRect">
            <a:avLst>
              <a:gd name="adj" fmla="val 10000"/>
            </a:avLst>
          </a:prstGeom>
        </p:spPr>
        <p:style>
          <a:lnRef idx="3">
            <a:schemeClr val="lt1">
              <a:hueOff val="0"/>
              <a:satOff val="0"/>
              <a:lumOff val="0"/>
              <a:alphaOff val="0"/>
            </a:schemeClr>
          </a:lnRef>
          <a:fillRef idx="1">
            <a:schemeClr val="accent5">
              <a:tint val="50000"/>
              <a:alpha val="90000"/>
              <a:hueOff val="26002"/>
              <a:satOff val="-1217"/>
              <a:lumOff val="14508"/>
              <a:alphaOff val="-40000"/>
            </a:schemeClr>
          </a:fillRef>
          <a:effectRef idx="1">
            <a:schemeClr val="accent5">
              <a:tint val="50000"/>
              <a:alpha val="90000"/>
              <a:hueOff val="26002"/>
              <a:satOff val="-1217"/>
              <a:lumOff val="14508"/>
              <a:alphaOff val="-40000"/>
            </a:schemeClr>
          </a:effectRef>
          <a:fontRef idx="minor">
            <a:schemeClr val="lt1">
              <a:hueOff val="0"/>
              <a:satOff val="0"/>
              <a:lumOff val="0"/>
              <a:alphaOff val="0"/>
            </a:schemeClr>
          </a:fontRef>
        </p:style>
      </p:sp>
      <p:sp>
        <p:nvSpPr>
          <p:cNvPr id="10" name="Retângulo 5"/>
          <p:cNvSpPr/>
          <p:nvPr/>
        </p:nvSpPr>
        <p:spPr>
          <a:xfrm>
            <a:off x="3955848" y="1455167"/>
            <a:ext cx="5184576" cy="461665"/>
          </a:xfrm>
          <a:prstGeom prst="rect">
            <a:avLst/>
          </a:prstGeom>
        </p:spPr>
        <p:txBody>
          <a:bodyPr wrap="square">
            <a:spAutoFit/>
          </a:bodyPr>
          <a:lstStyle/>
          <a:p>
            <a:pPr>
              <a:buFont typeface="Arial" pitchFamily="34" charset="0"/>
              <a:buChar char="•"/>
            </a:pPr>
            <a:r>
              <a:rPr lang="en-US" sz="1100" smtClean="0">
                <a:solidFill>
                  <a:schemeClr val="bg1"/>
                </a:solidFill>
              </a:rPr>
              <a:t> MTD: 15µg/kg = MTD humans: 2,43 µg/kg = (60 kg): 145,8 µg</a:t>
            </a:r>
          </a:p>
          <a:p>
            <a:endParaRPr lang="en-US" sz="1200" smtClean="0">
              <a:solidFill>
                <a:schemeClr val="bg1"/>
              </a:solidFill>
            </a:endParaRPr>
          </a:p>
        </p:txBody>
      </p:sp>
      <p:sp>
        <p:nvSpPr>
          <p:cNvPr id="11" name="Retângulo 5"/>
          <p:cNvSpPr/>
          <p:nvPr/>
        </p:nvSpPr>
        <p:spPr>
          <a:xfrm>
            <a:off x="3955848" y="1799238"/>
            <a:ext cx="5152656" cy="261610"/>
          </a:xfrm>
          <a:prstGeom prst="rect">
            <a:avLst/>
          </a:prstGeom>
        </p:spPr>
        <p:txBody>
          <a:bodyPr wrap="square">
            <a:spAutoFit/>
          </a:bodyPr>
          <a:lstStyle/>
          <a:p>
            <a:pPr>
              <a:buFont typeface="Arial" pitchFamily="34" charset="0"/>
              <a:buChar char="•"/>
            </a:pPr>
            <a:r>
              <a:rPr lang="en-US" sz="1100" smtClean="0">
                <a:solidFill>
                  <a:schemeClr val="bg1"/>
                </a:solidFill>
              </a:rPr>
              <a:t> MTD: 10µg/kg = MTD humans: 5,41 µg/kg = (60 kg): 324,6 µg</a:t>
            </a:r>
            <a:endParaRPr lang="en-US" sz="1100">
              <a:solidFill>
                <a:schemeClr val="bg1"/>
              </a:solidFill>
            </a:endParaRPr>
          </a:p>
        </p:txBody>
      </p:sp>
      <p:sp>
        <p:nvSpPr>
          <p:cNvPr id="12" name="Retângulo 5"/>
          <p:cNvSpPr/>
          <p:nvPr/>
        </p:nvSpPr>
        <p:spPr>
          <a:xfrm>
            <a:off x="4427984" y="2996952"/>
            <a:ext cx="4824536" cy="430887"/>
          </a:xfrm>
          <a:prstGeom prst="rect">
            <a:avLst/>
          </a:prstGeom>
        </p:spPr>
        <p:txBody>
          <a:bodyPr wrap="square">
            <a:spAutoFit/>
          </a:bodyPr>
          <a:lstStyle/>
          <a:p>
            <a:pPr>
              <a:buFont typeface="Arial" pitchFamily="34" charset="0"/>
              <a:buChar char="•"/>
            </a:pPr>
            <a:r>
              <a:rPr lang="en-US" sz="1100" smtClean="0">
                <a:solidFill>
                  <a:schemeClr val="bg1"/>
                </a:solidFill>
              </a:rPr>
              <a:t>NOAEL IV: 6,81µg/kg = NOAEL humans: 1,10 µg/kg = </a:t>
            </a:r>
          </a:p>
          <a:p>
            <a:r>
              <a:rPr lang="en-US" sz="1100" smtClean="0">
                <a:solidFill>
                  <a:schemeClr val="bg1"/>
                </a:solidFill>
              </a:rPr>
              <a:t>(60 kg): 66 µg</a:t>
            </a:r>
            <a:endParaRPr lang="en-US" sz="1100">
              <a:solidFill>
                <a:schemeClr val="bg1"/>
              </a:solidFill>
            </a:endParaRPr>
          </a:p>
        </p:txBody>
      </p:sp>
      <p:sp>
        <p:nvSpPr>
          <p:cNvPr id="13" name="Retângulo 5"/>
          <p:cNvSpPr/>
          <p:nvPr/>
        </p:nvSpPr>
        <p:spPr>
          <a:xfrm>
            <a:off x="4427984" y="3356992"/>
            <a:ext cx="4126280" cy="430887"/>
          </a:xfrm>
          <a:prstGeom prst="rect">
            <a:avLst/>
          </a:prstGeom>
        </p:spPr>
        <p:txBody>
          <a:bodyPr wrap="square">
            <a:spAutoFit/>
          </a:bodyPr>
          <a:lstStyle/>
          <a:p>
            <a:pPr>
              <a:buFont typeface="Arial" pitchFamily="34" charset="0"/>
              <a:buChar char="•"/>
            </a:pPr>
            <a:r>
              <a:rPr lang="en-US" sz="1100" smtClean="0">
                <a:solidFill>
                  <a:schemeClr val="bg1"/>
                </a:solidFill>
              </a:rPr>
              <a:t>NOAEL oral: 1000 µg/kg = NOAEL humans: 162 µg/kg =</a:t>
            </a:r>
          </a:p>
          <a:p>
            <a:r>
              <a:rPr lang="en-US" sz="1100" smtClean="0">
                <a:solidFill>
                  <a:schemeClr val="bg1"/>
                </a:solidFill>
              </a:rPr>
              <a:t>(60 kg): 9720 µg</a:t>
            </a:r>
            <a:endParaRPr lang="en-US" sz="1100">
              <a:solidFill>
                <a:schemeClr val="bg1"/>
              </a:solidFill>
            </a:endParaRPr>
          </a:p>
        </p:txBody>
      </p:sp>
      <p:sp>
        <p:nvSpPr>
          <p:cNvPr id="14" name="Retângulo 5"/>
          <p:cNvSpPr/>
          <p:nvPr/>
        </p:nvSpPr>
        <p:spPr>
          <a:xfrm>
            <a:off x="4078040" y="4437112"/>
            <a:ext cx="4382392" cy="261610"/>
          </a:xfrm>
          <a:prstGeom prst="rect">
            <a:avLst/>
          </a:prstGeom>
        </p:spPr>
        <p:txBody>
          <a:bodyPr wrap="square">
            <a:spAutoFit/>
          </a:bodyPr>
          <a:lstStyle/>
          <a:p>
            <a:pPr>
              <a:buFont typeface="Arial" pitchFamily="34" charset="0"/>
              <a:buChar char="•"/>
            </a:pPr>
            <a:r>
              <a:rPr lang="en-US" sz="1100" smtClean="0">
                <a:solidFill>
                  <a:schemeClr val="bg1"/>
                </a:solidFill>
              </a:rPr>
              <a:t>GTX 2/3 was non - irritating to skin, hence, no labelling is required</a:t>
            </a:r>
            <a:endParaRPr lang="en-US" sz="1100">
              <a:solidFill>
                <a:schemeClr val="bg1"/>
              </a:solidFill>
            </a:endParaRPr>
          </a:p>
        </p:txBody>
      </p:sp>
      <p:sp>
        <p:nvSpPr>
          <p:cNvPr id="15" name="Retângulo 5"/>
          <p:cNvSpPr/>
          <p:nvPr/>
        </p:nvSpPr>
        <p:spPr>
          <a:xfrm>
            <a:off x="4078040" y="4751566"/>
            <a:ext cx="4382392" cy="261610"/>
          </a:xfrm>
          <a:prstGeom prst="rect">
            <a:avLst/>
          </a:prstGeom>
        </p:spPr>
        <p:txBody>
          <a:bodyPr wrap="square">
            <a:spAutoFit/>
          </a:bodyPr>
          <a:lstStyle/>
          <a:p>
            <a:pPr>
              <a:buFont typeface="Arial" pitchFamily="34" charset="0"/>
              <a:buChar char="•"/>
            </a:pPr>
            <a:r>
              <a:rPr lang="en-US" sz="1100" smtClean="0">
                <a:solidFill>
                  <a:schemeClr val="bg1"/>
                </a:solidFill>
              </a:rPr>
              <a:t>GTX 2/3 was non - irritating to eyes, hence, no labelling is required</a:t>
            </a:r>
            <a:endParaRPr lang="en-US" sz="1100">
              <a:solidFill>
                <a:schemeClr val="bg1"/>
              </a:solidFil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5736" y="5517232"/>
            <a:ext cx="1219200" cy="1015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3491880" y="5445224"/>
            <a:ext cx="4632176" cy="523220"/>
          </a:xfrm>
          <a:prstGeom prst="rect">
            <a:avLst/>
          </a:prstGeom>
          <a:noFill/>
        </p:spPr>
        <p:txBody>
          <a:bodyPr wrap="square" rtlCol="0">
            <a:spAutoFit/>
          </a:bodyPr>
          <a:lstStyle/>
          <a:p>
            <a:r>
              <a:rPr lang="en-US" sz="1400" smtClean="0">
                <a:solidFill>
                  <a:schemeClr val="bg1"/>
                </a:solidFill>
                <a:latin typeface="+mn-lt"/>
              </a:rPr>
              <a:t>AMES (Salmonella typhimurium reverse mutation assay) of GTX 2/3</a:t>
            </a:r>
            <a:endParaRPr lang="en-US" sz="1400">
              <a:solidFill>
                <a:schemeClr val="bg1"/>
              </a:solidFill>
              <a:latin typeface="+mn-lt"/>
            </a:endParaRPr>
          </a:p>
        </p:txBody>
      </p:sp>
      <p:sp>
        <p:nvSpPr>
          <p:cNvPr id="16" name="Retângulo 5"/>
          <p:cNvSpPr/>
          <p:nvPr/>
        </p:nvSpPr>
        <p:spPr>
          <a:xfrm>
            <a:off x="3934024" y="6047710"/>
            <a:ext cx="4190032" cy="261610"/>
          </a:xfrm>
          <a:prstGeom prst="rect">
            <a:avLst/>
          </a:prstGeom>
        </p:spPr>
        <p:txBody>
          <a:bodyPr wrap="square">
            <a:spAutoFit/>
          </a:bodyPr>
          <a:lstStyle/>
          <a:p>
            <a:pPr>
              <a:buFont typeface="Arial" pitchFamily="34" charset="0"/>
              <a:buChar char="•"/>
            </a:pPr>
            <a:r>
              <a:rPr lang="en-US" sz="1100">
                <a:solidFill>
                  <a:schemeClr val="bg1"/>
                </a:solidFill>
              </a:rPr>
              <a:t>No mutagenic effect was observed for </a:t>
            </a:r>
            <a:r>
              <a:rPr lang="en-US" sz="1100" smtClean="0">
                <a:solidFill>
                  <a:schemeClr val="bg1"/>
                </a:solidFill>
              </a:rPr>
              <a:t>GTX </a:t>
            </a:r>
            <a:r>
              <a:rPr lang="en-US" sz="1100">
                <a:solidFill>
                  <a:schemeClr val="bg1"/>
                </a:solidFill>
              </a:rPr>
              <a:t>2/3</a:t>
            </a:r>
            <a:r>
              <a:rPr lang="en-US" sz="1100"/>
              <a:t> </a:t>
            </a:r>
            <a:endParaRPr lang="en-US" sz="1100">
              <a:solidFill>
                <a:schemeClr val="bg1"/>
              </a:solidFill>
            </a:endParaRPr>
          </a:p>
        </p:txBody>
      </p:sp>
      <p:grpSp>
        <p:nvGrpSpPr>
          <p:cNvPr id="5" name="17 Grupo"/>
          <p:cNvGrpSpPr/>
          <p:nvPr/>
        </p:nvGrpSpPr>
        <p:grpSpPr>
          <a:xfrm>
            <a:off x="5724128" y="836712"/>
            <a:ext cx="2880320" cy="2808312"/>
            <a:chOff x="5796136" y="476672"/>
            <a:chExt cx="2880320" cy="2808312"/>
          </a:xfrm>
        </p:grpSpPr>
        <p:sp>
          <p:nvSpPr>
            <p:cNvPr id="9" name="8 Rectángulo redondeado"/>
            <p:cNvSpPr/>
            <p:nvPr/>
          </p:nvSpPr>
          <p:spPr>
            <a:xfrm>
              <a:off x="5796136" y="476672"/>
              <a:ext cx="2664296" cy="2808312"/>
            </a:xfrm>
            <a:prstGeom prst="roundRect">
              <a:avLst/>
            </a:prstGeom>
            <a:solidFill>
              <a:srgbClr val="9BD1B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CuadroTexto"/>
            <p:cNvSpPr txBox="1"/>
            <p:nvPr/>
          </p:nvSpPr>
          <p:spPr>
            <a:xfrm>
              <a:off x="5796136" y="607328"/>
              <a:ext cx="2880320" cy="2677656"/>
            </a:xfrm>
            <a:prstGeom prst="rect">
              <a:avLst/>
            </a:prstGeom>
            <a:noFill/>
          </p:spPr>
          <p:txBody>
            <a:bodyPr wrap="square" rtlCol="0">
              <a:spAutoFit/>
            </a:bodyPr>
            <a:lstStyle/>
            <a:p>
              <a:pPr algn="ctr"/>
              <a:r>
                <a:rPr lang="en-US" sz="1400" b="1" dirty="0" smtClean="0">
                  <a:solidFill>
                    <a:schemeClr val="bg1"/>
                  </a:solidFill>
                  <a:latin typeface="+mn-lt"/>
                </a:rPr>
                <a:t>Planned studies</a:t>
              </a:r>
            </a:p>
            <a:p>
              <a:pPr algn="ctr"/>
              <a:endParaRPr lang="en-US" sz="1200" b="1" dirty="0" smtClean="0">
                <a:solidFill>
                  <a:schemeClr val="bg1"/>
                </a:solidFill>
                <a:latin typeface="+mn-lt"/>
              </a:endParaRPr>
            </a:p>
            <a:p>
              <a:pPr marL="228600" indent="-228600">
                <a:buFont typeface="+mj-lt"/>
                <a:buAutoNum type="arabicPeriod"/>
              </a:pPr>
              <a:r>
                <a:rPr lang="en-US" sz="1400" dirty="0" smtClean="0">
                  <a:solidFill>
                    <a:schemeClr val="bg1"/>
                  </a:solidFill>
                  <a:latin typeface="+mn-lt"/>
                </a:rPr>
                <a:t>14-day Toxicology in Rats</a:t>
              </a:r>
            </a:p>
            <a:p>
              <a:pPr marL="228600" indent="-228600">
                <a:buFont typeface="+mj-lt"/>
                <a:buAutoNum type="arabicPeriod"/>
              </a:pPr>
              <a:r>
                <a:rPr lang="en-US" sz="1400" dirty="0" smtClean="0">
                  <a:solidFill>
                    <a:schemeClr val="bg1"/>
                  </a:solidFill>
                  <a:latin typeface="+mn-lt"/>
                </a:rPr>
                <a:t>14-day Toxicology in Dogs</a:t>
              </a:r>
            </a:p>
            <a:p>
              <a:pPr marL="228600" indent="-228600">
                <a:buFont typeface="+mj-lt"/>
                <a:buAutoNum type="arabicPeriod"/>
              </a:pPr>
              <a:r>
                <a:rPr lang="en-US" sz="1400" dirty="0" smtClean="0">
                  <a:solidFill>
                    <a:schemeClr val="bg1"/>
                  </a:solidFill>
                  <a:latin typeface="+mn-lt"/>
                </a:rPr>
                <a:t>CNS Safety </a:t>
              </a:r>
            </a:p>
            <a:p>
              <a:pPr marL="228600" indent="-228600">
                <a:buFont typeface="+mj-lt"/>
                <a:buAutoNum type="arabicPeriod"/>
              </a:pPr>
              <a:r>
                <a:rPr lang="en-US" sz="1400" dirty="0" smtClean="0">
                  <a:solidFill>
                    <a:schemeClr val="bg1"/>
                  </a:solidFill>
                  <a:latin typeface="+mn-lt"/>
                </a:rPr>
                <a:t>In Vivo Cardiovascular Safety</a:t>
              </a:r>
            </a:p>
            <a:p>
              <a:pPr marL="228600" indent="-228600">
                <a:buFont typeface="+mj-lt"/>
                <a:buAutoNum type="arabicPeriod"/>
              </a:pPr>
              <a:r>
                <a:rPr lang="en-US" sz="1400" dirty="0" smtClean="0">
                  <a:solidFill>
                    <a:schemeClr val="bg1"/>
                  </a:solidFill>
                  <a:latin typeface="+mn-lt"/>
                </a:rPr>
                <a:t>In Vitro Cardiovascular safety</a:t>
              </a:r>
            </a:p>
            <a:p>
              <a:pPr marL="228600" indent="-228600">
                <a:buFont typeface="+mj-lt"/>
                <a:buAutoNum type="arabicPeriod"/>
              </a:pPr>
              <a:r>
                <a:rPr lang="en-US" sz="1400" dirty="0" smtClean="0">
                  <a:solidFill>
                    <a:schemeClr val="bg1"/>
                  </a:solidFill>
                  <a:latin typeface="+mn-lt"/>
                </a:rPr>
                <a:t>Respiratory Safety</a:t>
              </a:r>
            </a:p>
            <a:p>
              <a:pPr marL="228600" indent="-228600">
                <a:buFont typeface="+mj-lt"/>
                <a:buAutoNum type="arabicPeriod"/>
              </a:pPr>
              <a:r>
                <a:rPr lang="en-US" sz="1400" dirty="0" smtClean="0">
                  <a:solidFill>
                    <a:schemeClr val="bg1"/>
                  </a:solidFill>
                  <a:latin typeface="+mn-lt"/>
                </a:rPr>
                <a:t>Chromosome Aberration Test</a:t>
              </a:r>
            </a:p>
            <a:p>
              <a:pPr marL="228600" indent="-228600">
                <a:buFont typeface="+mj-lt"/>
                <a:buAutoNum type="arabicPeriod"/>
              </a:pPr>
              <a:r>
                <a:rPr lang="en-US" sz="1400" dirty="0" smtClean="0">
                  <a:solidFill>
                    <a:schemeClr val="bg1"/>
                  </a:solidFill>
                  <a:latin typeface="+mn-lt"/>
                </a:rPr>
                <a:t>Mouse Micronucleus Test</a:t>
              </a:r>
            </a:p>
            <a:p>
              <a:endParaRPr lang="en-US" sz="1200" dirty="0" smtClean="0">
                <a:solidFill>
                  <a:schemeClr val="bg1"/>
                </a:solidFill>
              </a:endParaRPr>
            </a:p>
            <a:p>
              <a:endParaRPr lang="en-US" dirty="0"/>
            </a:p>
          </p:txBody>
        </p:sp>
      </p:grpSp>
      <p:sp>
        <p:nvSpPr>
          <p:cNvPr id="19" name="Rectangle 1"/>
          <p:cNvSpPr txBox="1">
            <a:spLocks/>
          </p:cNvSpPr>
          <p:nvPr/>
        </p:nvSpPr>
        <p:spPr>
          <a:xfrm>
            <a:off x="533400" y="338038"/>
            <a:ext cx="8077200" cy="1074738"/>
          </a:xfrm>
          <a:prstGeom prst="rect">
            <a:avLst/>
          </a:prstGeom>
        </p:spPr>
        <p:txBody>
          <a:bodyPr anchor="t"/>
          <a:lstStyle>
            <a:lvl1pPr algn="l" rtl="0" eaLnBrk="0" fontAlgn="base" hangingPunct="0">
              <a:spcBef>
                <a:spcPct val="0"/>
              </a:spcBef>
              <a:spcAft>
                <a:spcPct val="0"/>
              </a:spcAft>
              <a:defRPr lang="es-ES" sz="4000" kern="1200">
                <a:solidFill>
                  <a:srgbClr val="002060"/>
                </a:solidFill>
                <a:latin typeface="+mj-lt"/>
                <a:ea typeface="+mj-ea"/>
                <a:cs typeface="+mj-cs"/>
              </a:defRPr>
            </a:lvl1pPr>
            <a:lvl2pPr algn="l" rtl="0" eaLnBrk="0" fontAlgn="base" hangingPunct="0">
              <a:spcBef>
                <a:spcPct val="0"/>
              </a:spcBef>
              <a:spcAft>
                <a:spcPct val="0"/>
              </a:spcAft>
              <a:defRPr sz="4000">
                <a:solidFill>
                  <a:srgbClr val="002060"/>
                </a:solidFill>
                <a:latin typeface="Bookman Old Style" pitchFamily="18" charset="0"/>
              </a:defRPr>
            </a:lvl2pPr>
            <a:lvl3pPr algn="l" rtl="0" eaLnBrk="0" fontAlgn="base" hangingPunct="0">
              <a:spcBef>
                <a:spcPct val="0"/>
              </a:spcBef>
              <a:spcAft>
                <a:spcPct val="0"/>
              </a:spcAft>
              <a:defRPr sz="4000">
                <a:solidFill>
                  <a:srgbClr val="002060"/>
                </a:solidFill>
                <a:latin typeface="Bookman Old Style" pitchFamily="18" charset="0"/>
              </a:defRPr>
            </a:lvl3pPr>
            <a:lvl4pPr algn="l" rtl="0" eaLnBrk="0" fontAlgn="base" hangingPunct="0">
              <a:spcBef>
                <a:spcPct val="0"/>
              </a:spcBef>
              <a:spcAft>
                <a:spcPct val="0"/>
              </a:spcAft>
              <a:defRPr sz="4000">
                <a:solidFill>
                  <a:srgbClr val="002060"/>
                </a:solidFill>
                <a:latin typeface="Bookman Old Style" pitchFamily="18" charset="0"/>
              </a:defRPr>
            </a:lvl4pPr>
            <a:lvl5pPr algn="l" rtl="0" eaLnBrk="0" fontAlgn="base" hangingPunct="0">
              <a:spcBef>
                <a:spcPct val="0"/>
              </a:spcBef>
              <a:spcAft>
                <a:spcPct val="0"/>
              </a:spcAft>
              <a:defRPr sz="4000">
                <a:solidFill>
                  <a:srgbClr val="002060"/>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a:lstStyle>
          <a:p>
            <a:pPr marL="609600" indent="-609600" eaLnBrk="1" hangingPunct="1"/>
            <a:r>
              <a:rPr lang="en-US" smtClean="0">
                <a:latin typeface="Trebuchet MS" pitchFamily="34" charset="0"/>
              </a:rPr>
              <a:t>Drug development</a:t>
            </a:r>
          </a:p>
        </p:txBody>
      </p:sp>
      <p:sp>
        <p:nvSpPr>
          <p:cNvPr id="20" name="19 Rectángulo redondeado"/>
          <p:cNvSpPr/>
          <p:nvPr/>
        </p:nvSpPr>
        <p:spPr>
          <a:xfrm>
            <a:off x="2267744" y="1340768"/>
            <a:ext cx="1008112" cy="504056"/>
          </a:xfrm>
          <a:prstGeom prst="roundRect">
            <a:avLst>
              <a:gd name="adj" fmla="val 10000"/>
            </a:avLst>
          </a:prstGeom>
          <a:blipFill rotWithShape="1">
            <a:blip r:embed="rId8" cstate="print"/>
            <a:stretch>
              <a:fillRect/>
            </a:stretch>
          </a:blipFill>
        </p:spPr>
        <p:style>
          <a:lnRef idx="3">
            <a:schemeClr val="lt1">
              <a:hueOff val="0"/>
              <a:satOff val="0"/>
              <a:lumOff val="0"/>
              <a:alphaOff val="0"/>
            </a:schemeClr>
          </a:lnRef>
          <a:fillRef idx="1">
            <a:scrgbClr r="0" g="0" b="0"/>
          </a:fillRef>
          <a:effectRef idx="1">
            <a:schemeClr val="accent5">
              <a:tint val="50000"/>
              <a:alpha val="90000"/>
              <a:hueOff val="13001"/>
              <a:satOff val="-608"/>
              <a:lumOff val="7254"/>
              <a:alphaOff val="-20000"/>
            </a:schemeClr>
          </a:effectRef>
          <a:fontRef idx="minor">
            <a:schemeClr val="lt1">
              <a:hueOff val="0"/>
              <a:satOff val="0"/>
              <a:lumOff val="0"/>
              <a:alphaOff val="0"/>
            </a:schemeClr>
          </a:fontRef>
        </p:style>
      </p:sp>
    </p:spTree>
    <p:extLst>
      <p:ext uri="{BB962C8B-B14F-4D97-AF65-F5344CB8AC3E}">
        <p14:creationId xmlns:p14="http://schemas.microsoft.com/office/powerpoint/2010/main" val="307335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6 Grupo"/>
          <p:cNvGrpSpPr/>
          <p:nvPr/>
        </p:nvGrpSpPr>
        <p:grpSpPr>
          <a:xfrm>
            <a:off x="507968" y="2643223"/>
            <a:ext cx="1310440" cy="524176"/>
            <a:chOff x="32" y="1798002"/>
            <a:chExt cx="1310440" cy="524176"/>
          </a:xfrm>
          <a:scene3d>
            <a:camera prst="orthographicFront"/>
            <a:lightRig rig="threePt" dir="t">
              <a:rot lat="0" lon="0" rev="7500000"/>
            </a:lightRig>
          </a:scene3d>
        </p:grpSpPr>
        <p:sp>
          <p:nvSpPr>
            <p:cNvPr id="32" name="31 Cheurón"/>
            <p:cNvSpPr/>
            <p:nvPr/>
          </p:nvSpPr>
          <p:spPr>
            <a:xfrm>
              <a:off x="32" y="1798002"/>
              <a:ext cx="1310440" cy="524176"/>
            </a:xfrm>
            <a:prstGeom prst="chevron">
              <a:avLst/>
            </a:prstGeom>
            <a:solidFill>
              <a:srgbClr val="CCECFF"/>
            </a:solidFill>
            <a:ln>
              <a:noFill/>
            </a:ln>
            <a:effectLst>
              <a:outerShdw blurRad="65500" dist="38100" dir="5400000" rotWithShape="0">
                <a:srgbClr val="000000">
                  <a:alpha val="40000"/>
                </a:srgbClr>
              </a:outerShdw>
            </a:effectLst>
            <a:sp3d prstMaterial="plastic">
              <a:bevelT w="127000" h="25400" prst="relaxedInset"/>
            </a:sp3d>
          </p:spPr>
        </p:sp>
        <p:sp>
          <p:nvSpPr>
            <p:cNvPr id="33" name="Cheurón 4"/>
            <p:cNvSpPr/>
            <p:nvPr/>
          </p:nvSpPr>
          <p:spPr>
            <a:xfrm>
              <a:off x="262120" y="1798002"/>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rgbClr val="D2D2D2">
                      <a:lumMod val="25000"/>
                    </a:srgbClr>
                  </a:solidFill>
                  <a:effectLst/>
                  <a:uLnTx/>
                  <a:uFillTx/>
                  <a:latin typeface="Calibri"/>
                  <a:ea typeface="+mn-ea"/>
                  <a:cs typeface="+mn-cs"/>
                </a:rPr>
                <a:t>Screening</a:t>
              </a:r>
              <a:endParaRPr kumimoji="0" lang="en-US" sz="1200" b="1" i="0" u="none" strike="noStrike" kern="0" cap="none" spc="0" normalizeH="0" baseline="0" noProof="0" dirty="0">
                <a:ln>
                  <a:noFill/>
                </a:ln>
                <a:solidFill>
                  <a:srgbClr val="D2D2D2">
                    <a:lumMod val="25000"/>
                  </a:srgbClr>
                </a:solidFill>
                <a:effectLst/>
                <a:uLnTx/>
                <a:uFillTx/>
                <a:latin typeface="Calibri"/>
                <a:ea typeface="+mn-ea"/>
                <a:cs typeface="+mn-cs"/>
              </a:endParaRPr>
            </a:p>
          </p:txBody>
        </p:sp>
      </p:grpSp>
      <p:grpSp>
        <p:nvGrpSpPr>
          <p:cNvPr id="3" name="27 Grupo"/>
          <p:cNvGrpSpPr/>
          <p:nvPr/>
        </p:nvGrpSpPr>
        <p:grpSpPr>
          <a:xfrm>
            <a:off x="1578272" y="2643223"/>
            <a:ext cx="1310440" cy="524176"/>
            <a:chOff x="1185569" y="1798002"/>
            <a:chExt cx="1310440" cy="524176"/>
          </a:xfrm>
          <a:scene3d>
            <a:camera prst="orthographicFront"/>
            <a:lightRig rig="threePt" dir="t">
              <a:rot lat="0" lon="0" rev="7500000"/>
            </a:lightRig>
          </a:scene3d>
        </p:grpSpPr>
        <p:sp>
          <p:nvSpPr>
            <p:cNvPr id="35" name="34 Cheurón"/>
            <p:cNvSpPr/>
            <p:nvPr/>
          </p:nvSpPr>
          <p:spPr>
            <a:xfrm>
              <a:off x="1185569" y="1798002"/>
              <a:ext cx="1310440" cy="524176"/>
            </a:xfrm>
            <a:prstGeom prst="chevron">
              <a:avLst/>
            </a:prstGeom>
            <a:solidFill>
              <a:srgbClr val="99CCFF"/>
            </a:solidFill>
            <a:ln>
              <a:noFill/>
            </a:ln>
            <a:effectLst>
              <a:outerShdw blurRad="65500" dist="38100" dir="5400000" rotWithShape="0">
                <a:srgbClr val="000000">
                  <a:alpha val="40000"/>
                </a:srgbClr>
              </a:outerShdw>
            </a:effectLst>
            <a:sp3d prstMaterial="plastic">
              <a:bevelT w="127000" h="25400" prst="relaxedInset"/>
            </a:sp3d>
          </p:spPr>
        </p:sp>
        <p:sp>
          <p:nvSpPr>
            <p:cNvPr id="36" name="Cheurón 6"/>
            <p:cNvSpPr/>
            <p:nvPr/>
          </p:nvSpPr>
          <p:spPr>
            <a:xfrm>
              <a:off x="1447657" y="1798002"/>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Preclinical</a:t>
              </a:r>
            </a:p>
            <a:p>
              <a:pPr marL="0" marR="0" lvl="0" indent="0" algn="ctr" defTabSz="533400" eaLnBrk="1" fontAlgn="auto" latinLnBrk="0" hangingPunct="1">
                <a:lnSpc>
                  <a:spcPct val="90000"/>
                </a:lnSpc>
                <a:spcBef>
                  <a:spcPts val="0"/>
                </a:spcBef>
                <a:spcAft>
                  <a:spcPct val="35000"/>
                </a:spcAft>
                <a:buClrTx/>
                <a:buSzTx/>
                <a:buFontTx/>
                <a:buNone/>
                <a:tabLst/>
                <a:defRPr/>
              </a:pPr>
              <a:r>
                <a:rPr lang="en-US" sz="1200" b="1" kern="0" noProof="0" dirty="0" smtClean="0">
                  <a:solidFill>
                    <a:sysClr val="window" lastClr="FFFFFF"/>
                  </a:solidFill>
                  <a:latin typeface="Calibri"/>
                  <a:cs typeface="+mn-cs"/>
                </a:rPr>
                <a:t>studies</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4" name="28 Grupo"/>
          <p:cNvGrpSpPr/>
          <p:nvPr/>
        </p:nvGrpSpPr>
        <p:grpSpPr>
          <a:xfrm>
            <a:off x="2604226" y="2643223"/>
            <a:ext cx="876003" cy="524176"/>
            <a:chOff x="2364966" y="1798002"/>
            <a:chExt cx="876003" cy="524176"/>
          </a:xfrm>
          <a:scene3d>
            <a:camera prst="orthographicFront"/>
            <a:lightRig rig="threePt" dir="t">
              <a:rot lat="0" lon="0" rev="7500000"/>
            </a:lightRig>
          </a:scene3d>
        </p:grpSpPr>
        <p:sp>
          <p:nvSpPr>
            <p:cNvPr id="38" name="37 Cheurón"/>
            <p:cNvSpPr/>
            <p:nvPr/>
          </p:nvSpPr>
          <p:spPr>
            <a:xfrm>
              <a:off x="2364966" y="1798002"/>
              <a:ext cx="876003" cy="524176"/>
            </a:xfrm>
            <a:prstGeom prst="chevron">
              <a:avLst/>
            </a:prstGeom>
            <a:solidFill>
              <a:srgbClr val="6699FF"/>
            </a:solidFill>
            <a:ln>
              <a:noFill/>
            </a:ln>
            <a:effectLst>
              <a:outerShdw blurRad="65500" dist="38100" dir="5400000" rotWithShape="0">
                <a:srgbClr val="000000">
                  <a:alpha val="40000"/>
                </a:srgbClr>
              </a:outerShdw>
            </a:effectLst>
            <a:sp3d prstMaterial="plastic">
              <a:bevelT w="127000" h="25400" prst="relaxedInset"/>
            </a:sp3d>
          </p:spPr>
        </p:sp>
        <p:sp>
          <p:nvSpPr>
            <p:cNvPr id="39" name="Cheurón 8"/>
            <p:cNvSpPr/>
            <p:nvPr/>
          </p:nvSpPr>
          <p:spPr>
            <a:xfrm>
              <a:off x="2627054" y="1798002"/>
              <a:ext cx="351827"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IND</a:t>
              </a:r>
            </a:p>
            <a:p>
              <a:pPr marL="0" marR="0" lvl="0" indent="0" algn="ctr" defTabSz="533400" eaLnBrk="1" fontAlgn="auto" latinLnBrk="0" hangingPunct="1">
                <a:lnSpc>
                  <a:spcPct val="90000"/>
                </a:lnSpc>
                <a:spcBef>
                  <a:spcPts val="0"/>
                </a:spcBef>
                <a:spcAft>
                  <a:spcPct val="35000"/>
                </a:spcAft>
                <a:buClrTx/>
                <a:buSzTx/>
                <a:buFontTx/>
                <a:buNone/>
                <a:tabLst/>
                <a:defRPr/>
              </a:pPr>
              <a:r>
                <a:rPr lang="en-US" sz="1200" b="1" kern="0" dirty="0" smtClean="0">
                  <a:solidFill>
                    <a:sysClr val="window" lastClr="FFFFFF"/>
                  </a:solidFill>
                  <a:latin typeface="Calibri"/>
                  <a:cs typeface="+mn-cs"/>
                </a:rPr>
                <a:t>FDA</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5" name="29 Grupo"/>
          <p:cNvGrpSpPr/>
          <p:nvPr/>
        </p:nvGrpSpPr>
        <p:grpSpPr>
          <a:xfrm>
            <a:off x="3247168" y="2643223"/>
            <a:ext cx="1310440" cy="524176"/>
            <a:chOff x="3109926" y="1798002"/>
            <a:chExt cx="1310440" cy="524176"/>
          </a:xfrm>
          <a:scene3d>
            <a:camera prst="orthographicFront"/>
            <a:lightRig rig="threePt" dir="t">
              <a:rot lat="0" lon="0" rev="7500000"/>
            </a:lightRig>
          </a:scene3d>
        </p:grpSpPr>
        <p:sp>
          <p:nvSpPr>
            <p:cNvPr id="41" name="40 Cheurón"/>
            <p:cNvSpPr/>
            <p:nvPr/>
          </p:nvSpPr>
          <p:spPr>
            <a:xfrm>
              <a:off x="3109926" y="1798002"/>
              <a:ext cx="1310440" cy="524176"/>
            </a:xfrm>
            <a:prstGeom prst="chevron">
              <a:avLst/>
            </a:prstGeom>
            <a:solidFill>
              <a:srgbClr val="3366FF"/>
            </a:solidFill>
            <a:ln>
              <a:noFill/>
            </a:ln>
            <a:effectLst>
              <a:outerShdw blurRad="65500" dist="38100" dir="5400000" rotWithShape="0">
                <a:srgbClr val="000000">
                  <a:alpha val="40000"/>
                </a:srgbClr>
              </a:outerShdw>
            </a:effectLst>
            <a:sp3d prstMaterial="plastic">
              <a:bevelT w="127000" h="25400" prst="relaxedInset"/>
            </a:sp3d>
          </p:spPr>
        </p:sp>
        <p:sp>
          <p:nvSpPr>
            <p:cNvPr id="42" name="Cheurón 10"/>
            <p:cNvSpPr/>
            <p:nvPr/>
          </p:nvSpPr>
          <p:spPr>
            <a:xfrm>
              <a:off x="3372014" y="1798002"/>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Phase 1</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6" name="30 Grupo"/>
          <p:cNvGrpSpPr/>
          <p:nvPr/>
        </p:nvGrpSpPr>
        <p:grpSpPr>
          <a:xfrm>
            <a:off x="4318738" y="2643223"/>
            <a:ext cx="1310440" cy="524176"/>
            <a:chOff x="4289322" y="1857386"/>
            <a:chExt cx="1310440" cy="524176"/>
          </a:xfrm>
          <a:scene3d>
            <a:camera prst="orthographicFront"/>
            <a:lightRig rig="threePt" dir="t">
              <a:rot lat="0" lon="0" rev="7500000"/>
            </a:lightRig>
          </a:scene3d>
        </p:grpSpPr>
        <p:sp>
          <p:nvSpPr>
            <p:cNvPr id="44" name="43 Cheurón"/>
            <p:cNvSpPr/>
            <p:nvPr/>
          </p:nvSpPr>
          <p:spPr>
            <a:xfrm>
              <a:off x="4289322" y="1857386"/>
              <a:ext cx="1310440" cy="524176"/>
            </a:xfrm>
            <a:prstGeom prst="chevron">
              <a:avLst/>
            </a:prstGeom>
            <a:solidFill>
              <a:srgbClr val="5858C8"/>
            </a:solidFill>
            <a:ln>
              <a:noFill/>
            </a:ln>
            <a:effectLst>
              <a:outerShdw blurRad="65500" dist="38100" dir="5400000" rotWithShape="0">
                <a:srgbClr val="000000">
                  <a:alpha val="40000"/>
                </a:srgbClr>
              </a:outerShdw>
            </a:effectLst>
            <a:sp3d prstMaterial="plastic">
              <a:bevelT w="127000" h="25400" prst="relaxedInset"/>
            </a:sp3d>
          </p:spPr>
        </p:sp>
        <p:sp>
          <p:nvSpPr>
            <p:cNvPr id="45" name="Cheurón 12"/>
            <p:cNvSpPr/>
            <p:nvPr/>
          </p:nvSpPr>
          <p:spPr>
            <a:xfrm>
              <a:off x="4551410" y="1857386"/>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Phase 2</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7" name="31 Grupo"/>
          <p:cNvGrpSpPr/>
          <p:nvPr/>
        </p:nvGrpSpPr>
        <p:grpSpPr>
          <a:xfrm>
            <a:off x="5390308" y="2643223"/>
            <a:ext cx="1310440" cy="524176"/>
            <a:chOff x="5468688" y="1857386"/>
            <a:chExt cx="1310440" cy="524176"/>
          </a:xfrm>
          <a:scene3d>
            <a:camera prst="orthographicFront"/>
            <a:lightRig rig="threePt" dir="t">
              <a:rot lat="0" lon="0" rev="7500000"/>
            </a:lightRig>
          </a:scene3d>
        </p:grpSpPr>
        <p:sp>
          <p:nvSpPr>
            <p:cNvPr id="47" name="46 Cheurón"/>
            <p:cNvSpPr/>
            <p:nvPr/>
          </p:nvSpPr>
          <p:spPr>
            <a:xfrm>
              <a:off x="5468688" y="1857386"/>
              <a:ext cx="1310440" cy="524176"/>
            </a:xfrm>
            <a:prstGeom prst="chevron">
              <a:avLst/>
            </a:prstGeom>
            <a:solidFill>
              <a:srgbClr val="3737A7"/>
            </a:solidFill>
            <a:ln>
              <a:noFill/>
            </a:ln>
            <a:effectLst>
              <a:outerShdw blurRad="65500" dist="38100" dir="5400000" rotWithShape="0">
                <a:srgbClr val="000000">
                  <a:alpha val="40000"/>
                </a:srgbClr>
              </a:outerShdw>
            </a:effectLst>
            <a:sp3d prstMaterial="plastic">
              <a:bevelT w="127000" h="25400" prst="relaxedInset"/>
            </a:sp3d>
          </p:spPr>
        </p:sp>
        <p:sp>
          <p:nvSpPr>
            <p:cNvPr id="48" name="Cheurón 14"/>
            <p:cNvSpPr/>
            <p:nvPr/>
          </p:nvSpPr>
          <p:spPr>
            <a:xfrm>
              <a:off x="5730776" y="1857386"/>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 Phase</a:t>
              </a:r>
              <a:r>
                <a:rPr kumimoji="0" lang="en-US" sz="1200" b="1" i="0" u="none" strike="noStrike" kern="0" cap="none" spc="0" normalizeH="0" noProof="0" dirty="0" smtClean="0">
                  <a:ln>
                    <a:noFill/>
                  </a:ln>
                  <a:solidFill>
                    <a:sysClr val="window" lastClr="FFFFFF"/>
                  </a:solidFill>
                  <a:effectLst/>
                  <a:uLnTx/>
                  <a:uFillTx/>
                  <a:latin typeface="Calibri"/>
                  <a:ea typeface="+mn-ea"/>
                  <a:cs typeface="+mn-cs"/>
                </a:rPr>
                <a:t> </a:t>
              </a: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3</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8" name="32 Grupo"/>
          <p:cNvGrpSpPr/>
          <p:nvPr/>
        </p:nvGrpSpPr>
        <p:grpSpPr>
          <a:xfrm>
            <a:off x="6461878" y="2643223"/>
            <a:ext cx="1143008" cy="524176"/>
            <a:chOff x="6648084" y="1916770"/>
            <a:chExt cx="1310440" cy="524176"/>
          </a:xfrm>
          <a:scene3d>
            <a:camera prst="orthographicFront"/>
            <a:lightRig rig="threePt" dir="t">
              <a:rot lat="0" lon="0" rev="7500000"/>
            </a:lightRig>
          </a:scene3d>
        </p:grpSpPr>
        <p:sp>
          <p:nvSpPr>
            <p:cNvPr id="50" name="49 Cheurón"/>
            <p:cNvSpPr/>
            <p:nvPr/>
          </p:nvSpPr>
          <p:spPr>
            <a:xfrm>
              <a:off x="6648084" y="1916770"/>
              <a:ext cx="1310440" cy="524176"/>
            </a:xfrm>
            <a:prstGeom prst="chevron">
              <a:avLst/>
            </a:prstGeom>
            <a:solidFill>
              <a:srgbClr val="262674"/>
            </a:solidFill>
            <a:ln>
              <a:noFill/>
            </a:ln>
            <a:effectLst>
              <a:outerShdw blurRad="65500" dist="38100" dir="5400000" rotWithShape="0">
                <a:srgbClr val="000000">
                  <a:alpha val="40000"/>
                </a:srgbClr>
              </a:outerShdw>
            </a:effectLst>
            <a:sp3d prstMaterial="plastic">
              <a:bevelT w="127000" h="25400" prst="relaxedInset"/>
            </a:sp3d>
          </p:spPr>
        </p:sp>
        <p:sp>
          <p:nvSpPr>
            <p:cNvPr id="51" name="Cheurón 16"/>
            <p:cNvSpPr/>
            <p:nvPr/>
          </p:nvSpPr>
          <p:spPr>
            <a:xfrm>
              <a:off x="6910172" y="1916770"/>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lang="en-US" sz="1200" b="1" kern="0" dirty="0" smtClean="0">
                  <a:solidFill>
                    <a:sysClr val="window" lastClr="FFFFFF"/>
                  </a:solidFill>
                  <a:latin typeface="Calibri"/>
                  <a:cs typeface="+mn-cs"/>
                </a:rPr>
                <a:t>NDA</a:t>
              </a:r>
            </a:p>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FDA</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9" name="33 Grupo"/>
          <p:cNvGrpSpPr/>
          <p:nvPr/>
        </p:nvGrpSpPr>
        <p:grpSpPr>
          <a:xfrm>
            <a:off x="7366016" y="2643223"/>
            <a:ext cx="1310440" cy="524176"/>
            <a:chOff x="7827481" y="1916770"/>
            <a:chExt cx="1310440" cy="524176"/>
          </a:xfrm>
          <a:scene3d>
            <a:camera prst="orthographicFront"/>
            <a:lightRig rig="threePt" dir="t">
              <a:rot lat="0" lon="0" rev="7500000"/>
            </a:lightRig>
          </a:scene3d>
        </p:grpSpPr>
        <p:sp>
          <p:nvSpPr>
            <p:cNvPr id="53" name="52 Cheurón"/>
            <p:cNvSpPr/>
            <p:nvPr/>
          </p:nvSpPr>
          <p:spPr>
            <a:xfrm>
              <a:off x="7827481" y="1916770"/>
              <a:ext cx="1310440" cy="524176"/>
            </a:xfrm>
            <a:prstGeom prst="chevron">
              <a:avLst/>
            </a:prstGeom>
            <a:solidFill>
              <a:srgbClr val="7030A0"/>
            </a:solidFill>
            <a:ln>
              <a:noFill/>
            </a:ln>
            <a:effectLst>
              <a:outerShdw blurRad="65500" dist="38100" dir="5400000" rotWithShape="0">
                <a:srgbClr val="000000">
                  <a:alpha val="40000"/>
                </a:srgbClr>
              </a:outerShdw>
            </a:effectLst>
            <a:sp3d prstMaterial="plastic">
              <a:bevelT w="127000" h="25400" prst="relaxedInset"/>
            </a:sp3d>
          </p:spPr>
        </p:sp>
        <p:sp>
          <p:nvSpPr>
            <p:cNvPr id="54" name="Cheurón 18"/>
            <p:cNvSpPr/>
            <p:nvPr/>
          </p:nvSpPr>
          <p:spPr>
            <a:xfrm>
              <a:off x="8089569" y="1916770"/>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Sales</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58" name="Rectangle 1"/>
          <p:cNvSpPr txBox="1">
            <a:spLocks/>
          </p:cNvSpPr>
          <p:nvPr/>
        </p:nvSpPr>
        <p:spPr>
          <a:xfrm>
            <a:off x="533400" y="457200"/>
            <a:ext cx="8077200" cy="1074738"/>
          </a:xfrm>
          <a:prstGeom prst="rect">
            <a:avLst/>
          </a:prstGeom>
        </p:spPr>
        <p:txBody>
          <a:bodyPr anchor="t"/>
          <a:lstStyle>
            <a:lvl1pPr algn="l" rtl="0" eaLnBrk="0" fontAlgn="base" hangingPunct="0">
              <a:spcBef>
                <a:spcPct val="0"/>
              </a:spcBef>
              <a:spcAft>
                <a:spcPct val="0"/>
              </a:spcAft>
              <a:defRPr lang="es-ES" sz="4000" kern="1200">
                <a:solidFill>
                  <a:srgbClr val="002060"/>
                </a:solidFill>
                <a:latin typeface="+mj-lt"/>
                <a:ea typeface="+mj-ea"/>
                <a:cs typeface="+mj-cs"/>
              </a:defRPr>
            </a:lvl1pPr>
            <a:lvl2pPr algn="l" rtl="0" eaLnBrk="0" fontAlgn="base" hangingPunct="0">
              <a:spcBef>
                <a:spcPct val="0"/>
              </a:spcBef>
              <a:spcAft>
                <a:spcPct val="0"/>
              </a:spcAft>
              <a:defRPr sz="4000">
                <a:solidFill>
                  <a:srgbClr val="002060"/>
                </a:solidFill>
                <a:latin typeface="Bookman Old Style" pitchFamily="18" charset="0"/>
              </a:defRPr>
            </a:lvl2pPr>
            <a:lvl3pPr algn="l" rtl="0" eaLnBrk="0" fontAlgn="base" hangingPunct="0">
              <a:spcBef>
                <a:spcPct val="0"/>
              </a:spcBef>
              <a:spcAft>
                <a:spcPct val="0"/>
              </a:spcAft>
              <a:defRPr sz="4000">
                <a:solidFill>
                  <a:srgbClr val="002060"/>
                </a:solidFill>
                <a:latin typeface="Bookman Old Style" pitchFamily="18" charset="0"/>
              </a:defRPr>
            </a:lvl3pPr>
            <a:lvl4pPr algn="l" rtl="0" eaLnBrk="0" fontAlgn="base" hangingPunct="0">
              <a:spcBef>
                <a:spcPct val="0"/>
              </a:spcBef>
              <a:spcAft>
                <a:spcPct val="0"/>
              </a:spcAft>
              <a:defRPr sz="4000">
                <a:solidFill>
                  <a:srgbClr val="002060"/>
                </a:solidFill>
                <a:latin typeface="Bookman Old Style" pitchFamily="18" charset="0"/>
              </a:defRPr>
            </a:lvl4pPr>
            <a:lvl5pPr algn="l" rtl="0" eaLnBrk="0" fontAlgn="base" hangingPunct="0">
              <a:spcBef>
                <a:spcPct val="0"/>
              </a:spcBef>
              <a:spcAft>
                <a:spcPct val="0"/>
              </a:spcAft>
              <a:defRPr sz="4000">
                <a:solidFill>
                  <a:srgbClr val="002060"/>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a:lstStyle>
          <a:p>
            <a:pPr marL="609600" indent="-609600" eaLnBrk="1" hangingPunct="1"/>
            <a:r>
              <a:rPr lang="en-US" dirty="0" smtClean="0">
                <a:latin typeface="Trebuchet MS" pitchFamily="34" charset="0"/>
              </a:rPr>
              <a:t>Drug development</a:t>
            </a:r>
          </a:p>
        </p:txBody>
      </p:sp>
      <p:grpSp>
        <p:nvGrpSpPr>
          <p:cNvPr id="10" name="26 Grupo"/>
          <p:cNvGrpSpPr/>
          <p:nvPr/>
        </p:nvGrpSpPr>
        <p:grpSpPr>
          <a:xfrm>
            <a:off x="507968" y="4293096"/>
            <a:ext cx="1310440" cy="524176"/>
            <a:chOff x="32" y="1798002"/>
            <a:chExt cx="1310440" cy="524176"/>
          </a:xfrm>
          <a:scene3d>
            <a:camera prst="orthographicFront"/>
            <a:lightRig rig="threePt" dir="t">
              <a:rot lat="0" lon="0" rev="7500000"/>
            </a:lightRig>
          </a:scene3d>
        </p:grpSpPr>
        <p:sp>
          <p:nvSpPr>
            <p:cNvPr id="60" name="59 Cheurón"/>
            <p:cNvSpPr/>
            <p:nvPr/>
          </p:nvSpPr>
          <p:spPr>
            <a:xfrm>
              <a:off x="32" y="1798002"/>
              <a:ext cx="1310440" cy="524176"/>
            </a:xfrm>
            <a:prstGeom prst="chevron">
              <a:avLst/>
            </a:prstGeom>
            <a:solidFill>
              <a:srgbClr val="CCECFF"/>
            </a:solidFill>
            <a:ln>
              <a:noFill/>
            </a:ln>
            <a:effectLst>
              <a:outerShdw blurRad="65500" dist="38100" dir="5400000" rotWithShape="0">
                <a:srgbClr val="000000">
                  <a:alpha val="40000"/>
                </a:srgbClr>
              </a:outerShdw>
            </a:effectLst>
            <a:sp3d prstMaterial="plastic">
              <a:bevelT w="127000" h="25400" prst="relaxedInset"/>
            </a:sp3d>
          </p:spPr>
        </p:sp>
        <p:sp>
          <p:nvSpPr>
            <p:cNvPr id="61" name="Cheurón 4"/>
            <p:cNvSpPr/>
            <p:nvPr/>
          </p:nvSpPr>
          <p:spPr>
            <a:xfrm>
              <a:off x="262120" y="1798002"/>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rgbClr val="D2D2D2">
                      <a:lumMod val="25000"/>
                    </a:srgbClr>
                  </a:solidFill>
                  <a:effectLst/>
                  <a:uLnTx/>
                  <a:uFillTx/>
                  <a:latin typeface="Calibri"/>
                  <a:ea typeface="+mn-ea"/>
                  <a:cs typeface="+mn-cs"/>
                </a:rPr>
                <a:t>Screening</a:t>
              </a:r>
              <a:endParaRPr kumimoji="0" lang="en-US" sz="1200" b="1" i="0" u="none" strike="noStrike" kern="0" cap="none" spc="0" normalizeH="0" baseline="0" noProof="0" dirty="0">
                <a:ln>
                  <a:noFill/>
                </a:ln>
                <a:solidFill>
                  <a:srgbClr val="D2D2D2">
                    <a:lumMod val="25000"/>
                  </a:srgbClr>
                </a:solidFill>
                <a:effectLst/>
                <a:uLnTx/>
                <a:uFillTx/>
                <a:latin typeface="Calibri"/>
                <a:ea typeface="+mn-ea"/>
                <a:cs typeface="+mn-cs"/>
              </a:endParaRPr>
            </a:p>
          </p:txBody>
        </p:sp>
      </p:grpSp>
      <p:grpSp>
        <p:nvGrpSpPr>
          <p:cNvPr id="11" name="27 Grupo"/>
          <p:cNvGrpSpPr/>
          <p:nvPr/>
        </p:nvGrpSpPr>
        <p:grpSpPr>
          <a:xfrm>
            <a:off x="6444208" y="4293096"/>
            <a:ext cx="1310440" cy="524176"/>
            <a:chOff x="1185569" y="1798002"/>
            <a:chExt cx="1310440" cy="524176"/>
          </a:xfrm>
          <a:scene3d>
            <a:camera prst="orthographicFront"/>
            <a:lightRig rig="threePt" dir="t">
              <a:rot lat="0" lon="0" rev="7500000"/>
            </a:lightRig>
          </a:scene3d>
        </p:grpSpPr>
        <p:sp>
          <p:nvSpPr>
            <p:cNvPr id="63" name="62 Cheurón"/>
            <p:cNvSpPr/>
            <p:nvPr/>
          </p:nvSpPr>
          <p:spPr>
            <a:xfrm>
              <a:off x="1185569" y="1798002"/>
              <a:ext cx="1310440" cy="524176"/>
            </a:xfrm>
            <a:prstGeom prst="chevron">
              <a:avLst/>
            </a:prstGeom>
            <a:solidFill>
              <a:srgbClr val="99CCFF"/>
            </a:solidFill>
            <a:ln>
              <a:noFill/>
            </a:ln>
            <a:effectLst>
              <a:outerShdw blurRad="65500" dist="38100" dir="5400000" rotWithShape="0">
                <a:srgbClr val="000000">
                  <a:alpha val="40000"/>
                </a:srgbClr>
              </a:outerShdw>
            </a:effectLst>
            <a:sp3d prstMaterial="plastic">
              <a:bevelT w="127000" h="25400" prst="relaxedInset"/>
            </a:sp3d>
          </p:spPr>
        </p:sp>
        <p:sp>
          <p:nvSpPr>
            <p:cNvPr id="64" name="Cheurón 6"/>
            <p:cNvSpPr/>
            <p:nvPr/>
          </p:nvSpPr>
          <p:spPr>
            <a:xfrm>
              <a:off x="1447657" y="1798002"/>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Preclinical</a:t>
              </a:r>
            </a:p>
            <a:p>
              <a:pPr marL="0" marR="0" lvl="0" indent="0" algn="ctr" defTabSz="533400" eaLnBrk="1" fontAlgn="auto" latinLnBrk="0" hangingPunct="1">
                <a:lnSpc>
                  <a:spcPct val="90000"/>
                </a:lnSpc>
                <a:spcBef>
                  <a:spcPts val="0"/>
                </a:spcBef>
                <a:spcAft>
                  <a:spcPct val="35000"/>
                </a:spcAft>
                <a:buClrTx/>
                <a:buSzTx/>
                <a:buFontTx/>
                <a:buNone/>
                <a:tabLst/>
                <a:defRPr/>
              </a:pPr>
              <a:r>
                <a:rPr lang="en-US" sz="1200" b="1" kern="0" noProof="0" dirty="0" smtClean="0">
                  <a:solidFill>
                    <a:sysClr val="window" lastClr="FFFFFF"/>
                  </a:solidFill>
                  <a:latin typeface="Calibri"/>
                  <a:cs typeface="+mn-cs"/>
                </a:rPr>
                <a:t>studies</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grpSp>
        <p:nvGrpSpPr>
          <p:cNvPr id="12" name="29 Grupo"/>
          <p:cNvGrpSpPr/>
          <p:nvPr/>
        </p:nvGrpSpPr>
        <p:grpSpPr>
          <a:xfrm>
            <a:off x="1556320" y="4293096"/>
            <a:ext cx="5134160" cy="524176"/>
            <a:chOff x="3109926" y="1798002"/>
            <a:chExt cx="1310440" cy="524176"/>
          </a:xfrm>
          <a:scene3d>
            <a:camera prst="orthographicFront"/>
            <a:lightRig rig="threePt" dir="t">
              <a:rot lat="0" lon="0" rev="7500000"/>
            </a:lightRig>
          </a:scene3d>
        </p:grpSpPr>
        <p:sp>
          <p:nvSpPr>
            <p:cNvPr id="69" name="68 Cheurón"/>
            <p:cNvSpPr/>
            <p:nvPr/>
          </p:nvSpPr>
          <p:spPr>
            <a:xfrm>
              <a:off x="3109926" y="1798002"/>
              <a:ext cx="1310440" cy="524176"/>
            </a:xfrm>
            <a:prstGeom prst="chevron">
              <a:avLst/>
            </a:prstGeom>
            <a:solidFill>
              <a:srgbClr val="3366FF"/>
            </a:solidFill>
            <a:ln>
              <a:noFill/>
            </a:ln>
            <a:effectLst>
              <a:outerShdw blurRad="65500" dist="38100" dir="5400000" rotWithShape="0">
                <a:srgbClr val="000000">
                  <a:alpha val="40000"/>
                </a:srgbClr>
              </a:outerShdw>
            </a:effectLst>
            <a:sp3d prstMaterial="plastic">
              <a:bevelT w="127000" h="25400" prst="relaxedInset"/>
            </a:sp3d>
          </p:spPr>
        </p:sp>
        <p:sp>
          <p:nvSpPr>
            <p:cNvPr id="70" name="Cheurón 10"/>
            <p:cNvSpPr/>
            <p:nvPr/>
          </p:nvSpPr>
          <p:spPr>
            <a:xfrm>
              <a:off x="3372014" y="1798002"/>
              <a:ext cx="786264" cy="524176"/>
            </a:xfrm>
            <a:prstGeom prst="rect">
              <a:avLst/>
            </a:prstGeom>
            <a:noFill/>
            <a:ln>
              <a:noFill/>
            </a:ln>
            <a:effectLst/>
            <a:sp3d/>
          </p:spPr>
          <p:txBody>
            <a:bodyPr lIns="48006" tIns="16002" rIns="16002" bIns="16002" spcCol="1270" anchor="ct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Calibri"/>
                  <a:ea typeface="+mn-ea"/>
                  <a:cs typeface="+mn-cs"/>
                </a:rPr>
                <a:t>Clinical proof of concept</a:t>
              </a:r>
              <a:endParaRPr kumimoji="0" lang="en-US" sz="1200" b="1" i="0" u="none" strike="noStrike" kern="0" cap="none" spc="0" normalizeH="0" baseline="0" noProof="0" dirty="0">
                <a:ln>
                  <a:noFill/>
                </a:ln>
                <a:solidFill>
                  <a:sysClr val="window" lastClr="FFFFFF"/>
                </a:solidFill>
                <a:effectLst/>
                <a:uLnTx/>
                <a:uFillTx/>
                <a:latin typeface="Calibri"/>
                <a:ea typeface="+mn-ea"/>
                <a:cs typeface="+mn-cs"/>
              </a:endParaRPr>
            </a:p>
          </p:txBody>
        </p:sp>
      </p:grpSp>
      <p:sp>
        <p:nvSpPr>
          <p:cNvPr id="55" name="Oval 19"/>
          <p:cNvSpPr>
            <a:spLocks noChangeArrowheads="1"/>
          </p:cNvSpPr>
          <p:nvPr/>
        </p:nvSpPr>
        <p:spPr bwMode="auto">
          <a:xfrm>
            <a:off x="1763688" y="2493392"/>
            <a:ext cx="936625" cy="863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6" name="Oval 19"/>
          <p:cNvSpPr>
            <a:spLocks noChangeArrowheads="1"/>
          </p:cNvSpPr>
          <p:nvPr/>
        </p:nvSpPr>
        <p:spPr bwMode="auto">
          <a:xfrm>
            <a:off x="3419351" y="2493392"/>
            <a:ext cx="936625" cy="863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7" name="Oval 19"/>
          <p:cNvSpPr>
            <a:spLocks noChangeArrowheads="1"/>
          </p:cNvSpPr>
          <p:nvPr/>
        </p:nvSpPr>
        <p:spPr bwMode="auto">
          <a:xfrm>
            <a:off x="4571479" y="2493392"/>
            <a:ext cx="936625" cy="863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5" name="Oval 19"/>
          <p:cNvSpPr>
            <a:spLocks noChangeArrowheads="1"/>
          </p:cNvSpPr>
          <p:nvPr/>
        </p:nvSpPr>
        <p:spPr bwMode="auto">
          <a:xfrm>
            <a:off x="5577215" y="2473511"/>
            <a:ext cx="936625" cy="863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extLst>
      <p:ext uri="{BB962C8B-B14F-4D97-AF65-F5344CB8AC3E}">
        <p14:creationId xmlns:p14="http://schemas.microsoft.com/office/powerpoint/2010/main" val="17716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 calcmode="lin" valueType="num">
                                      <p:cBhvr>
                                        <p:cTn id="14" dur="500" fill="hold"/>
                                        <p:tgtEl>
                                          <p:spTgt spid="56"/>
                                        </p:tgtEl>
                                        <p:attrNameLst>
                                          <p:attrName>ppt_w</p:attrName>
                                        </p:attrNameLst>
                                      </p:cBhvr>
                                      <p:tavLst>
                                        <p:tav tm="0">
                                          <p:val>
                                            <p:fltVal val="0"/>
                                          </p:val>
                                        </p:tav>
                                        <p:tav tm="100000">
                                          <p:val>
                                            <p:strVal val="#ppt_w"/>
                                          </p:val>
                                        </p:tav>
                                      </p:tavLst>
                                    </p:anim>
                                    <p:anim calcmode="lin" valueType="num">
                                      <p:cBhvr>
                                        <p:cTn id="15" dur="500" fill="hold"/>
                                        <p:tgtEl>
                                          <p:spTgt spid="56"/>
                                        </p:tgtEl>
                                        <p:attrNameLst>
                                          <p:attrName>ppt_h</p:attrName>
                                        </p:attrNameLst>
                                      </p:cBhvr>
                                      <p:tavLst>
                                        <p:tav tm="0">
                                          <p:val>
                                            <p:fltVal val="0"/>
                                          </p:val>
                                        </p:tav>
                                        <p:tav tm="100000">
                                          <p:val>
                                            <p:strVal val="#ppt_h"/>
                                          </p:val>
                                        </p:tav>
                                      </p:tavLst>
                                    </p:anim>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500" fill="hold"/>
                                        <p:tgtEl>
                                          <p:spTgt spid="65"/>
                                        </p:tgtEl>
                                        <p:attrNameLst>
                                          <p:attrName>ppt_w</p:attrName>
                                        </p:attrNameLst>
                                      </p:cBhvr>
                                      <p:tavLst>
                                        <p:tav tm="0">
                                          <p:val>
                                            <p:fltVal val="0"/>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animEffect transition="in" filter="fade">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 presetClass="exit" presetSubtype="0" fill="hold" grpId="1" nodeType="with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57"/>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5" grpId="1" animBg="1"/>
      <p:bldP spid="56" grpId="0" animBg="1"/>
      <p:bldP spid="56" grpId="1" animBg="1"/>
      <p:bldP spid="57" grpId="0" animBg="1"/>
      <p:bldP spid="57" grpId="1" animBg="1"/>
      <p:bldP spid="65" grpId="0" animBg="1"/>
      <p:bldP spid="6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46 Grupo"/>
          <p:cNvGrpSpPr/>
          <p:nvPr/>
        </p:nvGrpSpPr>
        <p:grpSpPr>
          <a:xfrm>
            <a:off x="755576" y="1340768"/>
            <a:ext cx="7776864" cy="4680520"/>
            <a:chOff x="755576" y="1340768"/>
            <a:chExt cx="7776864" cy="4680520"/>
          </a:xfrm>
        </p:grpSpPr>
        <p:graphicFrame>
          <p:nvGraphicFramePr>
            <p:cNvPr id="11" name="10 Diagrama"/>
            <p:cNvGraphicFramePr/>
            <p:nvPr>
              <p:extLst/>
            </p:nvPr>
          </p:nvGraphicFramePr>
          <p:xfrm>
            <a:off x="755576" y="1340768"/>
            <a:ext cx="7776864"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45 Grupo"/>
            <p:cNvGrpSpPr/>
            <p:nvPr/>
          </p:nvGrpSpPr>
          <p:grpSpPr>
            <a:xfrm>
              <a:off x="2699792" y="2324780"/>
              <a:ext cx="3816424" cy="3192452"/>
              <a:chOff x="2699792" y="2324780"/>
              <a:chExt cx="3816424" cy="3192452"/>
            </a:xfrm>
          </p:grpSpPr>
          <p:sp>
            <p:nvSpPr>
              <p:cNvPr id="14" name="13 CuadroTexto"/>
              <p:cNvSpPr txBox="1"/>
              <p:nvPr/>
            </p:nvSpPr>
            <p:spPr>
              <a:xfrm>
                <a:off x="2987824" y="4385429"/>
                <a:ext cx="576064" cy="267707"/>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2004</a:t>
                </a:r>
                <a:endParaRPr lang="en-US" sz="1100">
                  <a:solidFill>
                    <a:schemeClr val="bg1"/>
                  </a:solidFill>
                  <a:latin typeface="Trebuchet MS" pitchFamily="34" charset="0"/>
                  <a:ea typeface="+mj-ea"/>
                  <a:cs typeface="+mj-cs"/>
                </a:endParaRPr>
              </a:p>
            </p:txBody>
          </p:sp>
          <p:sp>
            <p:nvSpPr>
              <p:cNvPr id="15" name="14 CuadroTexto"/>
              <p:cNvSpPr txBox="1"/>
              <p:nvPr/>
            </p:nvSpPr>
            <p:spPr>
              <a:xfrm>
                <a:off x="5580112" y="4529445"/>
                <a:ext cx="576064" cy="267707"/>
              </a:xfrm>
              <a:prstGeom prst="rect">
                <a:avLst/>
              </a:prstGeom>
              <a:noFill/>
            </p:spPr>
            <p:txBody>
              <a:bodyPr wrap="square" rtlCol="0">
                <a:spAutoFit/>
              </a:bodyPr>
              <a:lstStyle/>
              <a:p>
                <a:r>
                  <a:rPr lang="en-US" sz="1100" smtClean="0">
                    <a:solidFill>
                      <a:srgbClr val="002060"/>
                    </a:solidFill>
                    <a:latin typeface="Trebuchet MS" pitchFamily="34" charset="0"/>
                    <a:ea typeface="+mj-ea"/>
                    <a:cs typeface="+mj-cs"/>
                  </a:rPr>
                  <a:t>2005</a:t>
                </a:r>
                <a:endParaRPr lang="en-US" sz="1100">
                  <a:solidFill>
                    <a:srgbClr val="002060"/>
                  </a:solidFill>
                  <a:latin typeface="Trebuchet MS" pitchFamily="34" charset="0"/>
                  <a:ea typeface="+mj-ea"/>
                  <a:cs typeface="+mj-cs"/>
                </a:endParaRPr>
              </a:p>
            </p:txBody>
          </p:sp>
          <p:grpSp>
            <p:nvGrpSpPr>
              <p:cNvPr id="7" name="44 Grupo"/>
              <p:cNvGrpSpPr/>
              <p:nvPr/>
            </p:nvGrpSpPr>
            <p:grpSpPr>
              <a:xfrm>
                <a:off x="2699792" y="2324780"/>
                <a:ext cx="3816424" cy="3192452"/>
                <a:chOff x="2699792" y="2324780"/>
                <a:chExt cx="3816424" cy="3192452"/>
              </a:xfrm>
            </p:grpSpPr>
            <p:sp>
              <p:nvSpPr>
                <p:cNvPr id="18" name="17 CuadroTexto"/>
                <p:cNvSpPr txBox="1"/>
                <p:nvPr/>
              </p:nvSpPr>
              <p:spPr>
                <a:xfrm>
                  <a:off x="3203848" y="2348880"/>
                  <a:ext cx="1728192" cy="877163"/>
                </a:xfrm>
                <a:prstGeom prst="rect">
                  <a:avLst/>
                </a:prstGeom>
                <a:noFill/>
              </p:spPr>
              <p:txBody>
                <a:bodyPr wrap="square" rtlCol="0">
                  <a:spAutoFit/>
                </a:bodyPr>
                <a:lstStyle/>
                <a:p>
                  <a:r>
                    <a:rPr lang="en-US" sz="1100">
                      <a:solidFill>
                        <a:srgbClr val="002060"/>
                      </a:solidFill>
                      <a:latin typeface="Trebuchet MS" pitchFamily="34" charset="0"/>
                      <a:ea typeface="+mj-ea"/>
                      <a:cs typeface="+mj-cs"/>
                    </a:rPr>
                    <a:t>Methods of treating wounds with </a:t>
                  </a:r>
                  <a:r>
                    <a:rPr lang="en-US" sz="1100" smtClean="0">
                      <a:solidFill>
                        <a:srgbClr val="002060"/>
                      </a:solidFill>
                      <a:latin typeface="Trebuchet MS" pitchFamily="34" charset="0"/>
                      <a:ea typeface="+mj-ea"/>
                      <a:cs typeface="+mj-cs"/>
                    </a:rPr>
                    <a:t>gonyautoxins</a:t>
                  </a:r>
                </a:p>
                <a:p>
                  <a:endParaRPr lang="en-US"/>
                </a:p>
              </p:txBody>
            </p:sp>
            <p:sp>
              <p:nvSpPr>
                <p:cNvPr id="19" name="18 CuadroTexto"/>
                <p:cNvSpPr txBox="1"/>
                <p:nvPr/>
              </p:nvSpPr>
              <p:spPr>
                <a:xfrm>
                  <a:off x="4788024" y="2324780"/>
                  <a:ext cx="1728192" cy="600164"/>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Transdermal administration of phycotoxins </a:t>
                  </a:r>
                  <a:endParaRPr lang="en-US" sz="1100">
                    <a:solidFill>
                      <a:schemeClr val="bg1"/>
                    </a:solidFill>
                    <a:latin typeface="Trebuchet MS" pitchFamily="34" charset="0"/>
                    <a:ea typeface="+mj-ea"/>
                    <a:cs typeface="+mj-cs"/>
                  </a:endParaRPr>
                </a:p>
              </p:txBody>
            </p:sp>
            <p:sp>
              <p:nvSpPr>
                <p:cNvPr id="20" name="19 CuadroTexto"/>
                <p:cNvSpPr txBox="1"/>
                <p:nvPr/>
              </p:nvSpPr>
              <p:spPr>
                <a:xfrm>
                  <a:off x="5436096" y="3678704"/>
                  <a:ext cx="1080120" cy="1046440"/>
                </a:xfrm>
                <a:prstGeom prst="rect">
                  <a:avLst/>
                </a:prstGeom>
                <a:noFill/>
              </p:spPr>
              <p:txBody>
                <a:bodyPr wrap="square" rtlCol="0">
                  <a:spAutoFit/>
                </a:bodyPr>
                <a:lstStyle/>
                <a:p>
                  <a:r>
                    <a:rPr lang="en-US" sz="1100">
                      <a:solidFill>
                        <a:srgbClr val="002060"/>
                      </a:solidFill>
                      <a:latin typeface="Trebuchet MS" pitchFamily="34" charset="0"/>
                      <a:ea typeface="+mj-ea"/>
                      <a:cs typeface="+mj-cs"/>
                    </a:rPr>
                    <a:t>Use of phycotoxins in veterinary </a:t>
                  </a:r>
                  <a:r>
                    <a:rPr lang="en-US" sz="1100" smtClean="0">
                      <a:solidFill>
                        <a:srgbClr val="002060"/>
                      </a:solidFill>
                      <a:latin typeface="Trebuchet MS" pitchFamily="34" charset="0"/>
                      <a:ea typeface="+mj-ea"/>
                      <a:cs typeface="+mj-cs"/>
                    </a:rPr>
                    <a:t>applications</a:t>
                  </a:r>
                </a:p>
                <a:p>
                  <a:endParaRPr lang="en-US"/>
                </a:p>
              </p:txBody>
            </p:sp>
            <p:sp>
              <p:nvSpPr>
                <p:cNvPr id="21" name="20 CuadroTexto"/>
                <p:cNvSpPr txBox="1"/>
                <p:nvPr/>
              </p:nvSpPr>
              <p:spPr>
                <a:xfrm>
                  <a:off x="2699792" y="3789040"/>
                  <a:ext cx="1152128" cy="877163"/>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Phycotoxins and uses thereof</a:t>
                  </a:r>
                </a:p>
                <a:p>
                  <a:endParaRPr lang="en-US"/>
                </a:p>
              </p:txBody>
            </p:sp>
            <p:sp>
              <p:nvSpPr>
                <p:cNvPr id="22" name="21 CuadroTexto"/>
                <p:cNvSpPr txBox="1"/>
                <p:nvPr/>
              </p:nvSpPr>
              <p:spPr>
                <a:xfrm>
                  <a:off x="3779912" y="4985578"/>
                  <a:ext cx="1728192" cy="261610"/>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Sodium Channel Blocker</a:t>
                  </a:r>
                  <a:endParaRPr lang="en-US" sz="1100">
                    <a:solidFill>
                      <a:schemeClr val="bg1"/>
                    </a:solidFill>
                    <a:latin typeface="Trebuchet MS" pitchFamily="34" charset="0"/>
                    <a:ea typeface="+mj-ea"/>
                    <a:cs typeface="+mj-cs"/>
                  </a:endParaRPr>
                </a:p>
              </p:txBody>
            </p:sp>
            <p:sp>
              <p:nvSpPr>
                <p:cNvPr id="12" name="11 CuadroTexto"/>
                <p:cNvSpPr txBox="1"/>
                <p:nvPr/>
              </p:nvSpPr>
              <p:spPr>
                <a:xfrm>
                  <a:off x="3419872" y="3068960"/>
                  <a:ext cx="576064" cy="267707"/>
                </a:xfrm>
                <a:prstGeom prst="rect">
                  <a:avLst/>
                </a:prstGeom>
                <a:noFill/>
              </p:spPr>
              <p:txBody>
                <a:bodyPr wrap="square" rtlCol="0">
                  <a:spAutoFit/>
                </a:bodyPr>
                <a:lstStyle/>
                <a:p>
                  <a:r>
                    <a:rPr lang="en-US" sz="1100" smtClean="0">
                      <a:solidFill>
                        <a:srgbClr val="002060"/>
                      </a:solidFill>
                      <a:latin typeface="Trebuchet MS" pitchFamily="34" charset="0"/>
                      <a:ea typeface="+mj-ea"/>
                      <a:cs typeface="+mj-cs"/>
                    </a:rPr>
                    <a:t>2004</a:t>
                  </a:r>
                  <a:endParaRPr lang="en-US" sz="1100">
                    <a:solidFill>
                      <a:srgbClr val="002060"/>
                    </a:solidFill>
                    <a:latin typeface="Trebuchet MS" pitchFamily="34" charset="0"/>
                    <a:ea typeface="+mj-ea"/>
                    <a:cs typeface="+mj-cs"/>
                  </a:endParaRPr>
                </a:p>
              </p:txBody>
            </p:sp>
            <p:sp>
              <p:nvSpPr>
                <p:cNvPr id="13" name="12 CuadroTexto"/>
                <p:cNvSpPr txBox="1"/>
                <p:nvPr/>
              </p:nvSpPr>
              <p:spPr>
                <a:xfrm>
                  <a:off x="5220072" y="2924944"/>
                  <a:ext cx="576064" cy="267707"/>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2004</a:t>
                  </a:r>
                  <a:endParaRPr lang="en-US" sz="1100">
                    <a:solidFill>
                      <a:schemeClr val="bg1"/>
                    </a:solidFill>
                    <a:latin typeface="Trebuchet MS" pitchFamily="34" charset="0"/>
                    <a:ea typeface="+mj-ea"/>
                    <a:cs typeface="+mj-cs"/>
                  </a:endParaRPr>
                </a:p>
              </p:txBody>
            </p:sp>
            <p:sp>
              <p:nvSpPr>
                <p:cNvPr id="16" name="15 CuadroTexto"/>
                <p:cNvSpPr txBox="1"/>
                <p:nvPr/>
              </p:nvSpPr>
              <p:spPr>
                <a:xfrm>
                  <a:off x="4355976" y="5249525"/>
                  <a:ext cx="576064" cy="267707"/>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2010</a:t>
                  </a:r>
                  <a:endParaRPr lang="en-US" sz="1100">
                    <a:solidFill>
                      <a:schemeClr val="bg1"/>
                    </a:solidFill>
                    <a:latin typeface="Trebuchet MS" pitchFamily="34" charset="0"/>
                    <a:ea typeface="+mj-ea"/>
                    <a:cs typeface="+mj-cs"/>
                  </a:endParaRPr>
                </a:p>
              </p:txBody>
            </p:sp>
          </p:grpSp>
        </p:grpSp>
      </p:grpSp>
      <p:sp>
        <p:nvSpPr>
          <p:cNvPr id="2" name="Rectangle 1"/>
          <p:cNvSpPr txBox="1">
            <a:spLocks/>
          </p:cNvSpPr>
          <p:nvPr/>
        </p:nvSpPr>
        <p:spPr>
          <a:xfrm>
            <a:off x="533400" y="512386"/>
            <a:ext cx="8077200" cy="828382"/>
          </a:xfrm>
          <a:prstGeom prst="rect">
            <a:avLst/>
          </a:prstGeom>
        </p:spPr>
        <p:txBody>
          <a:bodyPr anchor="t"/>
          <a:lstStyle>
            <a:lvl1pPr algn="l" rtl="0" eaLnBrk="0" fontAlgn="base" hangingPunct="0">
              <a:spcBef>
                <a:spcPct val="0"/>
              </a:spcBef>
              <a:spcAft>
                <a:spcPct val="0"/>
              </a:spcAft>
              <a:defRPr lang="es-ES" sz="4000" kern="1200">
                <a:solidFill>
                  <a:srgbClr val="002060"/>
                </a:solidFill>
                <a:latin typeface="+mj-lt"/>
                <a:ea typeface="+mj-ea"/>
                <a:cs typeface="+mj-cs"/>
              </a:defRPr>
            </a:lvl1pPr>
            <a:lvl2pPr algn="l" rtl="0" eaLnBrk="0" fontAlgn="base" hangingPunct="0">
              <a:spcBef>
                <a:spcPct val="0"/>
              </a:spcBef>
              <a:spcAft>
                <a:spcPct val="0"/>
              </a:spcAft>
              <a:defRPr sz="4000">
                <a:solidFill>
                  <a:srgbClr val="002060"/>
                </a:solidFill>
                <a:latin typeface="Bookman Old Style" pitchFamily="18" charset="0"/>
              </a:defRPr>
            </a:lvl2pPr>
            <a:lvl3pPr algn="l" rtl="0" eaLnBrk="0" fontAlgn="base" hangingPunct="0">
              <a:spcBef>
                <a:spcPct val="0"/>
              </a:spcBef>
              <a:spcAft>
                <a:spcPct val="0"/>
              </a:spcAft>
              <a:defRPr sz="4000">
                <a:solidFill>
                  <a:srgbClr val="002060"/>
                </a:solidFill>
                <a:latin typeface="Bookman Old Style" pitchFamily="18" charset="0"/>
              </a:defRPr>
            </a:lvl3pPr>
            <a:lvl4pPr algn="l" rtl="0" eaLnBrk="0" fontAlgn="base" hangingPunct="0">
              <a:spcBef>
                <a:spcPct val="0"/>
              </a:spcBef>
              <a:spcAft>
                <a:spcPct val="0"/>
              </a:spcAft>
              <a:defRPr sz="4000">
                <a:solidFill>
                  <a:srgbClr val="002060"/>
                </a:solidFill>
                <a:latin typeface="Bookman Old Style" pitchFamily="18" charset="0"/>
              </a:defRPr>
            </a:lvl4pPr>
            <a:lvl5pPr algn="l" rtl="0" eaLnBrk="0" fontAlgn="base" hangingPunct="0">
              <a:spcBef>
                <a:spcPct val="0"/>
              </a:spcBef>
              <a:spcAft>
                <a:spcPct val="0"/>
              </a:spcAft>
              <a:defRPr sz="4000">
                <a:solidFill>
                  <a:srgbClr val="002060"/>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a:lstStyle>
          <a:p>
            <a:pPr marL="609600" indent="-609600" eaLnBrk="1" hangingPunct="1"/>
            <a:r>
              <a:rPr lang="en-US" dirty="0" smtClean="0">
                <a:latin typeface="Trebuchet MS" pitchFamily="34" charset="0"/>
              </a:rPr>
              <a:t>Patents</a:t>
            </a:r>
          </a:p>
        </p:txBody>
      </p:sp>
      <p:sp>
        <p:nvSpPr>
          <p:cNvPr id="17" name="16 Conector"/>
          <p:cNvSpPr/>
          <p:nvPr/>
        </p:nvSpPr>
        <p:spPr>
          <a:xfrm>
            <a:off x="3635896" y="2924944"/>
            <a:ext cx="1800200" cy="1738354"/>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3563888" y="3068960"/>
            <a:ext cx="1944216" cy="1046440"/>
          </a:xfrm>
          <a:prstGeom prst="rect">
            <a:avLst/>
          </a:prstGeom>
          <a:noFill/>
        </p:spPr>
        <p:txBody>
          <a:bodyPr wrap="square" rtlCol="0">
            <a:spAutoFit/>
          </a:bodyPr>
          <a:lstStyle/>
          <a:p>
            <a:pPr algn="ctr"/>
            <a:r>
              <a:rPr lang="en-US" sz="1100" smtClean="0">
                <a:solidFill>
                  <a:srgbClr val="002060"/>
                </a:solidFill>
                <a:latin typeface="Trebuchet MS" pitchFamily="34" charset="0"/>
                <a:ea typeface="+mj-ea"/>
                <a:cs typeface="+mj-cs"/>
              </a:rPr>
              <a:t>Pharmaceutical compositions containing 3,4-propenoperhydropurines</a:t>
            </a:r>
          </a:p>
          <a:p>
            <a:endParaRPr lang="en-US"/>
          </a:p>
        </p:txBody>
      </p:sp>
      <p:sp>
        <p:nvSpPr>
          <p:cNvPr id="3" name="2 CuadroTexto"/>
          <p:cNvSpPr txBox="1"/>
          <p:nvPr/>
        </p:nvSpPr>
        <p:spPr>
          <a:xfrm>
            <a:off x="4283968" y="3789040"/>
            <a:ext cx="576064" cy="267707"/>
          </a:xfrm>
          <a:prstGeom prst="rect">
            <a:avLst/>
          </a:prstGeom>
          <a:noFill/>
        </p:spPr>
        <p:txBody>
          <a:bodyPr wrap="square" rtlCol="0">
            <a:spAutoFit/>
          </a:bodyPr>
          <a:lstStyle/>
          <a:p>
            <a:r>
              <a:rPr lang="en-US" sz="1100" smtClean="0">
                <a:solidFill>
                  <a:srgbClr val="002060"/>
                </a:solidFill>
                <a:latin typeface="Trebuchet MS" pitchFamily="34" charset="0"/>
                <a:ea typeface="+mj-ea"/>
                <a:cs typeface="+mj-cs"/>
              </a:rPr>
              <a:t>2001</a:t>
            </a:r>
            <a:endParaRPr lang="en-US" sz="1100">
              <a:solidFill>
                <a:srgbClr val="002060"/>
              </a:solidFill>
              <a:latin typeface="Trebuchet MS" pitchFamily="34" charset="0"/>
              <a:ea typeface="+mj-ea"/>
              <a:cs typeface="+mj-cs"/>
            </a:endParaRPr>
          </a:p>
        </p:txBody>
      </p:sp>
      <p:grpSp>
        <p:nvGrpSpPr>
          <p:cNvPr id="8" name="24 Grupo"/>
          <p:cNvGrpSpPr/>
          <p:nvPr/>
        </p:nvGrpSpPr>
        <p:grpSpPr>
          <a:xfrm>
            <a:off x="6300192" y="1179909"/>
            <a:ext cx="1368152" cy="1384995"/>
            <a:chOff x="6300192" y="1179909"/>
            <a:chExt cx="1368152" cy="1384995"/>
          </a:xfrm>
        </p:grpSpPr>
        <p:sp>
          <p:nvSpPr>
            <p:cNvPr id="23" name="22 Llamada con línea 2"/>
            <p:cNvSpPr/>
            <p:nvPr/>
          </p:nvSpPr>
          <p:spPr>
            <a:xfrm>
              <a:off x="6300192" y="1179910"/>
              <a:ext cx="1368152" cy="1096090"/>
            </a:xfrm>
            <a:prstGeom prst="borderCallout2">
              <a:avLst/>
            </a:prstGeom>
            <a:solidFill>
              <a:schemeClr val="accent5">
                <a:lumMod val="75000"/>
              </a:schemeClr>
            </a:solidFill>
            <a:ln w="2540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9 CuadroTexto"/>
            <p:cNvSpPr txBox="1"/>
            <p:nvPr/>
          </p:nvSpPr>
          <p:spPr>
            <a:xfrm>
              <a:off x="6444208" y="1179909"/>
              <a:ext cx="1224136" cy="1384995"/>
            </a:xfrm>
            <a:prstGeom prst="rect">
              <a:avLst/>
            </a:prstGeom>
            <a:noFill/>
            <a:ln w="25400">
              <a:noFill/>
            </a:ln>
          </p:spPr>
          <p:txBody>
            <a:bodyPr wrap="square" rtlCol="0">
              <a:spAutoFit/>
            </a:bodyPr>
            <a:lstStyle/>
            <a:p>
              <a:r>
                <a:rPr lang="en-US" sz="1100" smtClean="0">
                  <a:solidFill>
                    <a:schemeClr val="bg1"/>
                  </a:solidFill>
                  <a:latin typeface="Trebuchet MS" pitchFamily="34" charset="0"/>
                  <a:ea typeface="+mj-ea"/>
                  <a:cs typeface="+mj-cs"/>
                </a:rPr>
                <a:t>Australia, Brazil, Canada, Europe, USA, China, Japan, India, Mexico, Hong Kong</a:t>
              </a:r>
            </a:p>
            <a:p>
              <a:endParaRPr lang="en-US"/>
            </a:p>
          </p:txBody>
        </p:sp>
      </p:grpSp>
      <p:grpSp>
        <p:nvGrpSpPr>
          <p:cNvPr id="25" name="25 Grupo"/>
          <p:cNvGrpSpPr/>
          <p:nvPr/>
        </p:nvGrpSpPr>
        <p:grpSpPr>
          <a:xfrm>
            <a:off x="6826958" y="3246656"/>
            <a:ext cx="1495610" cy="746214"/>
            <a:chOff x="6826958" y="3246656"/>
            <a:chExt cx="1495610" cy="746214"/>
          </a:xfrm>
        </p:grpSpPr>
        <p:sp>
          <p:nvSpPr>
            <p:cNvPr id="9" name="8 Llamada con línea 2"/>
            <p:cNvSpPr/>
            <p:nvPr/>
          </p:nvSpPr>
          <p:spPr>
            <a:xfrm>
              <a:off x="6826958" y="3246656"/>
              <a:ext cx="1368152" cy="647199"/>
            </a:xfrm>
            <a:prstGeom prst="borderCallout2">
              <a:avLst/>
            </a:prstGeom>
            <a:solidFill>
              <a:schemeClr val="tx2">
                <a:lumMod val="20000"/>
                <a:lumOff val="80000"/>
              </a:schemeClr>
            </a:solidFill>
            <a:ln w="25400">
              <a:solidFill>
                <a:schemeClr val="bg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 name="23 CuadroTexto"/>
            <p:cNvSpPr txBox="1"/>
            <p:nvPr/>
          </p:nvSpPr>
          <p:spPr>
            <a:xfrm>
              <a:off x="6876256" y="3284984"/>
              <a:ext cx="1446312" cy="707886"/>
            </a:xfrm>
            <a:prstGeom prst="rect">
              <a:avLst/>
            </a:prstGeom>
            <a:noFill/>
          </p:spPr>
          <p:txBody>
            <a:bodyPr wrap="square" rtlCol="0">
              <a:spAutoFit/>
            </a:bodyPr>
            <a:lstStyle/>
            <a:p>
              <a:r>
                <a:rPr lang="en-US" sz="1100" smtClean="0">
                  <a:solidFill>
                    <a:srgbClr val="002060"/>
                  </a:solidFill>
                  <a:latin typeface="Trebuchet MS" pitchFamily="34" charset="0"/>
                  <a:ea typeface="+mj-ea"/>
                  <a:cs typeface="+mj-cs"/>
                </a:rPr>
                <a:t>Europe, Australia, Japan</a:t>
              </a:r>
            </a:p>
            <a:p>
              <a:endParaRPr lang="en-US"/>
            </a:p>
          </p:txBody>
        </p:sp>
      </p:grpSp>
      <p:grpSp>
        <p:nvGrpSpPr>
          <p:cNvPr id="26" name="43 Grupo"/>
          <p:cNvGrpSpPr/>
          <p:nvPr/>
        </p:nvGrpSpPr>
        <p:grpSpPr>
          <a:xfrm>
            <a:off x="5496749" y="5805264"/>
            <a:ext cx="1606886" cy="720080"/>
            <a:chOff x="5496749" y="5805264"/>
            <a:chExt cx="1606886" cy="720080"/>
          </a:xfrm>
          <a:effectLst/>
        </p:grpSpPr>
        <p:sp>
          <p:nvSpPr>
            <p:cNvPr id="30" name="29 Llamada con línea 2"/>
            <p:cNvSpPr/>
            <p:nvPr/>
          </p:nvSpPr>
          <p:spPr>
            <a:xfrm>
              <a:off x="5496749" y="5805264"/>
              <a:ext cx="1606886" cy="720080"/>
            </a:xfrm>
            <a:prstGeom prst="borderCallout2">
              <a:avLst>
                <a:gd name="adj1" fmla="val 18750"/>
                <a:gd name="adj2" fmla="val -8333"/>
                <a:gd name="adj3" fmla="val 18750"/>
                <a:gd name="adj4" fmla="val -16667"/>
                <a:gd name="adj5" fmla="val -21662"/>
                <a:gd name="adj6" fmla="val -49743"/>
              </a:avLst>
            </a:prstGeom>
            <a:solidFill>
              <a:srgbClr val="C00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CuadroTexto"/>
            <p:cNvSpPr txBox="1"/>
            <p:nvPr/>
          </p:nvSpPr>
          <p:spPr>
            <a:xfrm>
              <a:off x="5652120" y="5925180"/>
              <a:ext cx="1320793" cy="600164"/>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Europe, USA for priority date</a:t>
              </a:r>
            </a:p>
            <a:p>
              <a:endParaRPr lang="en-US" sz="1100">
                <a:solidFill>
                  <a:schemeClr val="bg1"/>
                </a:solidFill>
                <a:latin typeface="Trebuchet MS" pitchFamily="34" charset="0"/>
                <a:ea typeface="+mj-ea"/>
                <a:cs typeface="+mj-cs"/>
              </a:endParaRPr>
            </a:p>
          </p:txBody>
        </p:sp>
      </p:grpSp>
      <p:grpSp>
        <p:nvGrpSpPr>
          <p:cNvPr id="27" name="42 Grupo"/>
          <p:cNvGrpSpPr/>
          <p:nvPr/>
        </p:nvGrpSpPr>
        <p:grpSpPr>
          <a:xfrm>
            <a:off x="1187624" y="4581128"/>
            <a:ext cx="1152128" cy="1296144"/>
            <a:chOff x="1187624" y="4581128"/>
            <a:chExt cx="1152128" cy="1296144"/>
          </a:xfrm>
        </p:grpSpPr>
        <p:sp>
          <p:nvSpPr>
            <p:cNvPr id="32" name="31 Llamada con línea 2"/>
            <p:cNvSpPr/>
            <p:nvPr/>
          </p:nvSpPr>
          <p:spPr>
            <a:xfrm rot="10800000">
              <a:off x="1187624" y="4581128"/>
              <a:ext cx="1152128" cy="1152128"/>
            </a:xfrm>
            <a:prstGeom prst="borderCallout2">
              <a:avLst>
                <a:gd name="adj1" fmla="val 18750"/>
                <a:gd name="adj2" fmla="val -8333"/>
                <a:gd name="adj3" fmla="val 18750"/>
                <a:gd name="adj4" fmla="val -16667"/>
                <a:gd name="adj5" fmla="val 101961"/>
                <a:gd name="adj6" fmla="val -95508"/>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33 CuadroTexto"/>
            <p:cNvSpPr txBox="1"/>
            <p:nvPr/>
          </p:nvSpPr>
          <p:spPr>
            <a:xfrm>
              <a:off x="1187624" y="4599999"/>
              <a:ext cx="1152128" cy="1277273"/>
            </a:xfrm>
            <a:prstGeom prst="rect">
              <a:avLst/>
            </a:prstGeom>
            <a:noFill/>
          </p:spPr>
          <p:txBody>
            <a:bodyPr wrap="square" rtlCol="0">
              <a:spAutoFit/>
            </a:bodyPr>
            <a:lstStyle/>
            <a:p>
              <a:r>
                <a:rPr lang="en-US" sz="1100" smtClean="0">
                  <a:solidFill>
                    <a:schemeClr val="bg1"/>
                  </a:solidFill>
                  <a:latin typeface="Trebuchet MS" pitchFamily="34" charset="0"/>
                  <a:ea typeface="+mj-ea"/>
                  <a:cs typeface="+mj-cs"/>
                </a:rPr>
                <a:t>Australia, Brazil, Canada, Europe, USA, China, Japan, India, Mexico, Hong Kong</a:t>
              </a:r>
            </a:p>
            <a:p>
              <a:endParaRPr lang="en-US" sz="1100">
                <a:solidFill>
                  <a:schemeClr val="bg1"/>
                </a:solidFill>
                <a:latin typeface="Trebuchet MS" pitchFamily="34" charset="0"/>
                <a:ea typeface="+mj-ea"/>
                <a:cs typeface="+mj-cs"/>
              </a:endParaRPr>
            </a:p>
          </p:txBody>
        </p:sp>
      </p:grpSp>
      <p:grpSp>
        <p:nvGrpSpPr>
          <p:cNvPr id="28" name="41 Grupo"/>
          <p:cNvGrpSpPr/>
          <p:nvPr/>
        </p:nvGrpSpPr>
        <p:grpSpPr>
          <a:xfrm>
            <a:off x="1619672" y="1179910"/>
            <a:ext cx="1296144" cy="1473845"/>
            <a:chOff x="1619672" y="1179910"/>
            <a:chExt cx="1296144" cy="1473845"/>
          </a:xfrm>
        </p:grpSpPr>
        <p:sp>
          <p:nvSpPr>
            <p:cNvPr id="35" name="34 Llamada con línea 2"/>
            <p:cNvSpPr/>
            <p:nvPr/>
          </p:nvSpPr>
          <p:spPr>
            <a:xfrm rot="10800000">
              <a:off x="1619672" y="1179910"/>
              <a:ext cx="1152128" cy="1240978"/>
            </a:xfrm>
            <a:prstGeom prst="borderCallout2">
              <a:avLst>
                <a:gd name="adj1" fmla="val 18750"/>
                <a:gd name="adj2" fmla="val -8333"/>
                <a:gd name="adj3" fmla="val 18750"/>
                <a:gd name="adj4" fmla="val -16667"/>
                <a:gd name="adj5" fmla="val -39753"/>
                <a:gd name="adj6" fmla="val -46666"/>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36 CuadroTexto"/>
            <p:cNvSpPr txBox="1"/>
            <p:nvPr/>
          </p:nvSpPr>
          <p:spPr>
            <a:xfrm>
              <a:off x="1691680" y="1268760"/>
              <a:ext cx="1224136" cy="1384995"/>
            </a:xfrm>
            <a:prstGeom prst="rect">
              <a:avLst/>
            </a:prstGeom>
            <a:noFill/>
          </p:spPr>
          <p:txBody>
            <a:bodyPr wrap="square" rtlCol="0">
              <a:spAutoFit/>
            </a:bodyPr>
            <a:lstStyle/>
            <a:p>
              <a:r>
                <a:rPr lang="en-US" sz="1100" smtClean="0">
                  <a:solidFill>
                    <a:srgbClr val="002060"/>
                  </a:solidFill>
                  <a:latin typeface="Trebuchet MS" pitchFamily="34" charset="0"/>
                  <a:ea typeface="+mj-ea"/>
                  <a:cs typeface="+mj-cs"/>
                </a:rPr>
                <a:t>Australia, Brazil, Canada, Europe, USA, China, Japan, India, Mexico, Hong Kong</a:t>
              </a:r>
            </a:p>
            <a:p>
              <a:endParaRPr lang="en-US"/>
            </a:p>
          </p:txBody>
        </p:sp>
      </p:grpSp>
      <p:grpSp>
        <p:nvGrpSpPr>
          <p:cNvPr id="29" name="40 Grupo"/>
          <p:cNvGrpSpPr/>
          <p:nvPr/>
        </p:nvGrpSpPr>
        <p:grpSpPr>
          <a:xfrm>
            <a:off x="3440197" y="548680"/>
            <a:ext cx="2211923" cy="1163309"/>
            <a:chOff x="3440197" y="647835"/>
            <a:chExt cx="2211923" cy="1163309"/>
          </a:xfrm>
        </p:grpSpPr>
        <p:sp>
          <p:nvSpPr>
            <p:cNvPr id="38" name="37 Llamada con línea 2"/>
            <p:cNvSpPr/>
            <p:nvPr/>
          </p:nvSpPr>
          <p:spPr>
            <a:xfrm rot="16200000">
              <a:off x="4006099" y="81933"/>
              <a:ext cx="1080120" cy="2211923"/>
            </a:xfrm>
            <a:prstGeom prst="borderCallout2">
              <a:avLst>
                <a:gd name="adj1" fmla="val 18750"/>
                <a:gd name="adj2" fmla="val -8333"/>
                <a:gd name="adj3" fmla="val 18750"/>
                <a:gd name="adj4" fmla="val -16667"/>
                <a:gd name="adj5" fmla="val 53843"/>
                <a:gd name="adj6" fmla="val -13361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38 CuadroTexto"/>
            <p:cNvSpPr txBox="1"/>
            <p:nvPr/>
          </p:nvSpPr>
          <p:spPr>
            <a:xfrm>
              <a:off x="3491880" y="764704"/>
              <a:ext cx="2124236" cy="1046440"/>
            </a:xfrm>
            <a:prstGeom prst="rect">
              <a:avLst/>
            </a:prstGeom>
            <a:noFill/>
          </p:spPr>
          <p:txBody>
            <a:bodyPr wrap="square" rtlCol="0">
              <a:spAutoFit/>
            </a:bodyPr>
            <a:lstStyle/>
            <a:p>
              <a:r>
                <a:rPr lang="en-US" sz="1100" smtClean="0">
                  <a:solidFill>
                    <a:srgbClr val="002060"/>
                  </a:solidFill>
                  <a:latin typeface="Trebuchet MS" pitchFamily="34" charset="0"/>
                  <a:ea typeface="+mj-ea"/>
                  <a:cs typeface="+mj-cs"/>
                </a:rPr>
                <a:t>Brazil, Canada, China, Europe, Hong Kong, India, Japan, Mexico, Indonesia, Poland, South Korea, USA </a:t>
              </a:r>
            </a:p>
            <a:p>
              <a:endParaRPr lang="en-US"/>
            </a:p>
          </p:txBody>
        </p:sp>
      </p:grpSp>
      <p:sp>
        <p:nvSpPr>
          <p:cNvPr id="40" name="39 CuadroTexto"/>
          <p:cNvSpPr txBox="1"/>
          <p:nvPr/>
        </p:nvSpPr>
        <p:spPr>
          <a:xfrm>
            <a:off x="3707904" y="3933056"/>
            <a:ext cx="1656183" cy="1046440"/>
          </a:xfrm>
          <a:prstGeom prst="rect">
            <a:avLst/>
          </a:prstGeom>
          <a:noFill/>
        </p:spPr>
        <p:txBody>
          <a:bodyPr wrap="square" rtlCol="0">
            <a:spAutoFit/>
          </a:bodyPr>
          <a:lstStyle/>
          <a:p>
            <a:pPr algn="ctr"/>
            <a:r>
              <a:rPr lang="en-US" sz="1100" smtClean="0">
                <a:solidFill>
                  <a:schemeClr val="bg1"/>
                </a:solidFill>
                <a:latin typeface="Trebuchet MS" pitchFamily="34" charset="0"/>
                <a:ea typeface="+mj-ea"/>
                <a:cs typeface="+mj-cs"/>
              </a:rPr>
              <a:t>Eurasia, Singapore, South Africa, New Zeland, Australia, Chile</a:t>
            </a:r>
          </a:p>
          <a:p>
            <a:endParaRPr lang="en-US"/>
          </a:p>
        </p:txBody>
      </p:sp>
    </p:spTree>
    <p:extLst>
      <p:ext uri="{BB962C8B-B14F-4D97-AF65-F5344CB8AC3E}">
        <p14:creationId xmlns:p14="http://schemas.microsoft.com/office/powerpoint/2010/main" val="234886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57199" y="6125684"/>
            <a:ext cx="8244348" cy="461665"/>
          </a:xfrm>
          <a:prstGeom prst="rect">
            <a:avLst/>
          </a:prstGeom>
          <a:noFill/>
        </p:spPr>
        <p:txBody>
          <a:bodyPr wrap="square" rtlCol="0">
            <a:spAutoFit/>
          </a:bodyPr>
          <a:lstStyle/>
          <a:p>
            <a:pPr algn="ctr"/>
            <a:r>
              <a:rPr lang="es-CL" sz="2400" b="1" dirty="0" smtClean="0">
                <a:effectLst>
                  <a:outerShdw blurRad="38100" dist="38100" dir="2700000" algn="tl">
                    <a:srgbClr val="000000">
                      <a:alpha val="43137"/>
                    </a:srgbClr>
                  </a:outerShdw>
                </a:effectLst>
              </a:rPr>
              <a:t>FACULTAD DE INGENIERÍA Y TECNOLOGÍA</a:t>
            </a:r>
            <a:endParaRPr lang="es-ES" sz="2400" b="1" dirty="0">
              <a:effectLst>
                <a:outerShdw blurRad="38100" dist="38100" dir="2700000" algn="tl">
                  <a:srgbClr val="000000">
                    <a:alpha val="43137"/>
                  </a:srgbClr>
                </a:outerShdw>
              </a:effectLst>
            </a:endParaRPr>
          </a:p>
        </p:txBody>
      </p:sp>
      <p:sp>
        <p:nvSpPr>
          <p:cNvPr id="5" name="CuadroTexto 4"/>
          <p:cNvSpPr txBox="1"/>
          <p:nvPr/>
        </p:nvSpPr>
        <p:spPr>
          <a:xfrm>
            <a:off x="1199534" y="5235695"/>
            <a:ext cx="6759678" cy="461665"/>
          </a:xfrm>
          <a:prstGeom prst="rect">
            <a:avLst/>
          </a:prstGeom>
          <a:noFill/>
        </p:spPr>
        <p:txBody>
          <a:bodyPr wrap="square" rtlCol="0">
            <a:spAutoFit/>
          </a:bodyPr>
          <a:lstStyle/>
          <a:p>
            <a:pPr algn="ctr"/>
            <a:r>
              <a:rPr lang="es-CL" sz="2400" b="1" dirty="0" smtClean="0">
                <a:solidFill>
                  <a:srgbClr val="002060"/>
                </a:solidFill>
                <a:effectLst>
                  <a:outerShdw blurRad="38100" dist="38100" dir="2700000" algn="tl">
                    <a:srgbClr val="000000">
                      <a:alpha val="43137"/>
                    </a:srgbClr>
                  </a:outerShdw>
                </a:effectLst>
              </a:rPr>
              <a:t>INVESTIGACIÓN</a:t>
            </a:r>
            <a:endParaRPr lang="es-ES" sz="2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5067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redondeado 15"/>
          <p:cNvSpPr/>
          <p:nvPr/>
        </p:nvSpPr>
        <p:spPr>
          <a:xfrm>
            <a:off x="1747055" y="5145172"/>
            <a:ext cx="1800183" cy="792000"/>
          </a:xfrm>
          <a:prstGeom prst="round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400" b="1" dirty="0" smtClean="0">
                <a:solidFill>
                  <a:schemeClr val="tx1">
                    <a:lumMod val="75000"/>
                    <a:lumOff val="25000"/>
                  </a:schemeClr>
                </a:solidFill>
              </a:rPr>
              <a:t>Publicaciones</a:t>
            </a:r>
            <a:endParaRPr lang="es-CL" sz="1400" b="1" dirty="0">
              <a:solidFill>
                <a:schemeClr val="tx1">
                  <a:lumMod val="75000"/>
                  <a:lumOff val="25000"/>
                </a:schemeClr>
              </a:solidFill>
            </a:endParaRPr>
          </a:p>
        </p:txBody>
      </p:sp>
      <p:sp>
        <p:nvSpPr>
          <p:cNvPr id="17" name="Rectángulo redondeado 16"/>
          <p:cNvSpPr/>
          <p:nvPr/>
        </p:nvSpPr>
        <p:spPr>
          <a:xfrm>
            <a:off x="3165962" y="2698103"/>
            <a:ext cx="2751299" cy="452299"/>
          </a:xfrm>
          <a:prstGeom prst="roundRect">
            <a:avLst/>
          </a:prstGeom>
          <a:solidFill>
            <a:srgbClr val="66CCFF"/>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s-CL" b="1" dirty="0">
                <a:solidFill>
                  <a:schemeClr val="bg1"/>
                </a:solidFill>
                <a:effectLst>
                  <a:outerShdw blurRad="38100" dist="38100" dir="2700000" algn="tl">
                    <a:srgbClr val="000000">
                      <a:alpha val="43137"/>
                    </a:srgbClr>
                  </a:outerShdw>
                </a:effectLst>
              </a:rPr>
              <a:t>Investigación Aplicada</a:t>
            </a:r>
          </a:p>
        </p:txBody>
      </p:sp>
      <p:sp>
        <p:nvSpPr>
          <p:cNvPr id="18" name="Rectángulo redondeado 17"/>
          <p:cNvSpPr/>
          <p:nvPr/>
        </p:nvSpPr>
        <p:spPr>
          <a:xfrm>
            <a:off x="3661919" y="5130164"/>
            <a:ext cx="1584000" cy="792088"/>
          </a:xfrm>
          <a:prstGeom prst="round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400" b="1" dirty="0">
                <a:solidFill>
                  <a:schemeClr val="tx1">
                    <a:lumMod val="75000"/>
                    <a:lumOff val="25000"/>
                  </a:schemeClr>
                </a:solidFill>
              </a:rPr>
              <a:t>Patentes</a:t>
            </a:r>
          </a:p>
        </p:txBody>
      </p:sp>
      <p:sp>
        <p:nvSpPr>
          <p:cNvPr id="25" name="Rectángulo redondeado 24"/>
          <p:cNvSpPr/>
          <p:nvPr/>
        </p:nvSpPr>
        <p:spPr>
          <a:xfrm>
            <a:off x="5411049" y="5130164"/>
            <a:ext cx="1584000" cy="792000"/>
          </a:xfrm>
          <a:prstGeom prst="round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400" b="1" dirty="0" smtClean="0">
                <a:solidFill>
                  <a:schemeClr val="tx1">
                    <a:lumMod val="75000"/>
                    <a:lumOff val="25000"/>
                  </a:schemeClr>
                </a:solidFill>
              </a:rPr>
              <a:t>Intercambio capital humano avanzado</a:t>
            </a:r>
            <a:endParaRPr lang="es-CL" sz="1400" dirty="0">
              <a:solidFill>
                <a:schemeClr val="tx1">
                  <a:lumMod val="75000"/>
                  <a:lumOff val="25000"/>
                </a:schemeClr>
              </a:solidFill>
            </a:endParaRPr>
          </a:p>
        </p:txBody>
      </p:sp>
      <p:sp>
        <p:nvSpPr>
          <p:cNvPr id="26" name="Rectángulo redondeado 25"/>
          <p:cNvSpPr/>
          <p:nvPr/>
        </p:nvSpPr>
        <p:spPr>
          <a:xfrm>
            <a:off x="7157621" y="5130164"/>
            <a:ext cx="1800000" cy="792000"/>
          </a:xfrm>
          <a:prstGeom prst="round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400" b="1" dirty="0" smtClean="0">
                <a:solidFill>
                  <a:schemeClr val="tx1">
                    <a:lumMod val="75000"/>
                    <a:lumOff val="25000"/>
                  </a:schemeClr>
                </a:solidFill>
              </a:rPr>
              <a:t>Convenios </a:t>
            </a:r>
          </a:p>
          <a:p>
            <a:pPr algn="ctr"/>
            <a:r>
              <a:rPr lang="es-CL" sz="1400" b="1" dirty="0" smtClean="0">
                <a:solidFill>
                  <a:schemeClr val="tx1">
                    <a:lumMod val="75000"/>
                    <a:lumOff val="25000"/>
                  </a:schemeClr>
                </a:solidFill>
              </a:rPr>
              <a:t>Nacionales</a:t>
            </a:r>
          </a:p>
          <a:p>
            <a:pPr algn="ctr"/>
            <a:r>
              <a:rPr lang="es-CL" sz="1400" b="1" dirty="0" smtClean="0">
                <a:solidFill>
                  <a:schemeClr val="tx1">
                    <a:lumMod val="75000"/>
                    <a:lumOff val="25000"/>
                  </a:schemeClr>
                </a:solidFill>
              </a:rPr>
              <a:t>Internacionales</a:t>
            </a:r>
            <a:endParaRPr lang="es-CL" sz="1400" b="1" dirty="0">
              <a:solidFill>
                <a:schemeClr val="tx1">
                  <a:lumMod val="75000"/>
                  <a:lumOff val="25000"/>
                </a:schemeClr>
              </a:solidFill>
            </a:endParaRPr>
          </a:p>
        </p:txBody>
      </p:sp>
      <p:sp>
        <p:nvSpPr>
          <p:cNvPr id="27" name="Rectángulo redondeado 26"/>
          <p:cNvSpPr/>
          <p:nvPr/>
        </p:nvSpPr>
        <p:spPr>
          <a:xfrm>
            <a:off x="48374" y="5120141"/>
            <a:ext cx="1584000" cy="792000"/>
          </a:xfrm>
          <a:prstGeom prst="roundRect">
            <a:avLst/>
          </a:prstGeom>
          <a:solidFill>
            <a:schemeClr val="accent1">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s-CL" sz="1400" b="1" dirty="0" smtClean="0">
                <a:solidFill>
                  <a:schemeClr val="tx1">
                    <a:lumMod val="75000"/>
                    <a:lumOff val="25000"/>
                  </a:schemeClr>
                </a:solidFill>
              </a:rPr>
              <a:t>Congresos </a:t>
            </a:r>
            <a:endParaRPr lang="es-CL" sz="1400" b="1" dirty="0">
              <a:solidFill>
                <a:schemeClr val="tx1">
                  <a:lumMod val="75000"/>
                  <a:lumOff val="25000"/>
                </a:schemeClr>
              </a:solidFill>
            </a:endParaRPr>
          </a:p>
        </p:txBody>
      </p:sp>
      <p:sp>
        <p:nvSpPr>
          <p:cNvPr id="35" name="Rectángulo redondeado 34"/>
          <p:cNvSpPr/>
          <p:nvPr/>
        </p:nvSpPr>
        <p:spPr>
          <a:xfrm>
            <a:off x="3192569" y="1061975"/>
            <a:ext cx="2751299" cy="109095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CL" sz="2400" b="1" dirty="0" smtClean="0"/>
              <a:t>Organizaciones</a:t>
            </a:r>
          </a:p>
          <a:p>
            <a:pPr algn="ctr"/>
            <a:r>
              <a:rPr lang="es-CL" sz="2400" b="1" dirty="0" smtClean="0"/>
              <a:t>Empresas</a:t>
            </a:r>
            <a:endParaRPr lang="es-CL" sz="2400" b="1" dirty="0"/>
          </a:p>
        </p:txBody>
      </p:sp>
      <p:sp>
        <p:nvSpPr>
          <p:cNvPr id="36" name="Rectángulo redondeado 35"/>
          <p:cNvSpPr/>
          <p:nvPr/>
        </p:nvSpPr>
        <p:spPr>
          <a:xfrm>
            <a:off x="484754" y="2272248"/>
            <a:ext cx="2360369" cy="1399561"/>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600" b="1" dirty="0">
                <a:solidFill>
                  <a:schemeClr val="bg1"/>
                </a:solidFill>
                <a:effectLst>
                  <a:outerShdw blurRad="38100" dist="38100" dir="2700000" algn="tl">
                    <a:srgbClr val="000000">
                      <a:alpha val="43137"/>
                    </a:srgbClr>
                  </a:outerShdw>
                </a:effectLst>
              </a:rPr>
              <a:t>CAPITAL HUMANO AVANZADO</a:t>
            </a:r>
          </a:p>
          <a:p>
            <a:pPr algn="ctr"/>
            <a:r>
              <a:rPr lang="es-CL" sz="1400" b="1" dirty="0">
                <a:solidFill>
                  <a:schemeClr val="tx1"/>
                </a:solidFill>
              </a:rPr>
              <a:t>Docentes</a:t>
            </a:r>
          </a:p>
          <a:p>
            <a:pPr algn="ctr"/>
            <a:r>
              <a:rPr lang="es-CL" sz="1400" b="1" dirty="0">
                <a:solidFill>
                  <a:schemeClr val="tx1"/>
                </a:solidFill>
              </a:rPr>
              <a:t>Investigadores</a:t>
            </a:r>
          </a:p>
          <a:p>
            <a:pPr algn="ctr"/>
            <a:r>
              <a:rPr lang="es-CL" sz="1400" b="1" dirty="0">
                <a:solidFill>
                  <a:schemeClr val="tx1"/>
                </a:solidFill>
              </a:rPr>
              <a:t>Ingenieros</a:t>
            </a:r>
          </a:p>
          <a:p>
            <a:pPr algn="ctr"/>
            <a:r>
              <a:rPr lang="es-CL" sz="1400" b="1" dirty="0">
                <a:solidFill>
                  <a:schemeClr val="tx1"/>
                </a:solidFill>
              </a:rPr>
              <a:t>Estudiantes</a:t>
            </a:r>
          </a:p>
        </p:txBody>
      </p:sp>
      <p:sp>
        <p:nvSpPr>
          <p:cNvPr id="37" name="Rectángulo redondeado 36"/>
          <p:cNvSpPr/>
          <p:nvPr/>
        </p:nvSpPr>
        <p:spPr>
          <a:xfrm>
            <a:off x="6263551" y="2243288"/>
            <a:ext cx="2376441" cy="1399561"/>
          </a:xfrm>
          <a:prstGeom prst="round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1600" b="1" dirty="0" smtClean="0">
                <a:solidFill>
                  <a:schemeClr val="bg1"/>
                </a:solidFill>
                <a:effectLst>
                  <a:outerShdw blurRad="38100" dist="38100" dir="2700000" algn="tl">
                    <a:srgbClr val="000000">
                      <a:alpha val="43137"/>
                    </a:srgbClr>
                  </a:outerShdw>
                </a:effectLst>
              </a:rPr>
              <a:t>PROBLEMATICAS REALES</a:t>
            </a:r>
          </a:p>
          <a:p>
            <a:pPr algn="ctr"/>
            <a:r>
              <a:rPr lang="es-CL" sz="1400" b="1" dirty="0" smtClean="0"/>
              <a:t>Proyectos</a:t>
            </a:r>
          </a:p>
          <a:p>
            <a:pPr algn="ctr"/>
            <a:r>
              <a:rPr lang="es-CL" sz="1400" b="1" dirty="0" smtClean="0"/>
              <a:t>Investigaciones</a:t>
            </a:r>
          </a:p>
          <a:p>
            <a:pPr algn="ctr"/>
            <a:r>
              <a:rPr lang="es-CL" sz="1400" b="1" dirty="0" smtClean="0"/>
              <a:t>Actividades Conjuntas</a:t>
            </a:r>
          </a:p>
        </p:txBody>
      </p:sp>
      <p:sp>
        <p:nvSpPr>
          <p:cNvPr id="38" name="Flecha izquierda y arriba 37"/>
          <p:cNvSpPr/>
          <p:nvPr/>
        </p:nvSpPr>
        <p:spPr>
          <a:xfrm rot="10800000">
            <a:off x="1978816" y="1318365"/>
            <a:ext cx="862204" cy="871171"/>
          </a:xfrm>
          <a:prstGeom prst="leftUpArrow">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pic>
        <p:nvPicPr>
          <p:cNvPr id="3" name="Imagen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52818" y="3630745"/>
            <a:ext cx="2978510" cy="1540432"/>
          </a:xfrm>
          <a:prstGeom prst="rect">
            <a:avLst/>
          </a:prstGeom>
        </p:spPr>
      </p:pic>
      <p:sp>
        <p:nvSpPr>
          <p:cNvPr id="42" name="Flecha izquierda y arriba 41"/>
          <p:cNvSpPr/>
          <p:nvPr/>
        </p:nvSpPr>
        <p:spPr>
          <a:xfrm rot="5400000">
            <a:off x="1928021" y="3755086"/>
            <a:ext cx="862204" cy="871171"/>
          </a:xfrm>
          <a:prstGeom prst="leftUpArrow">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
        <p:nvSpPr>
          <p:cNvPr id="43" name="Flecha izquierda y arriba 42"/>
          <p:cNvSpPr/>
          <p:nvPr/>
        </p:nvSpPr>
        <p:spPr>
          <a:xfrm flipV="1">
            <a:off x="6295417" y="1319449"/>
            <a:ext cx="862204" cy="871171"/>
          </a:xfrm>
          <a:prstGeom prst="leftUpArrow">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sp>
        <p:nvSpPr>
          <p:cNvPr id="44" name="Flecha izquierda y arriba 43"/>
          <p:cNvSpPr/>
          <p:nvPr/>
        </p:nvSpPr>
        <p:spPr>
          <a:xfrm rot="5400000" flipV="1">
            <a:off x="6261312" y="3755088"/>
            <a:ext cx="862204" cy="871171"/>
          </a:xfrm>
          <a:prstGeom prst="leftUpArrow">
            <a:avLst/>
          </a:prstGeom>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L"/>
          </a:p>
        </p:txBody>
      </p:sp>
      <p:pic>
        <p:nvPicPr>
          <p:cNvPr id="24" name="Imagen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22866" y="-18245"/>
            <a:ext cx="2235882" cy="1125439"/>
          </a:xfrm>
          <a:prstGeom prst="rect">
            <a:avLst/>
          </a:prstGeom>
          <a:solidFill>
            <a:schemeClr val="bg1"/>
          </a:solidFill>
          <a:ln>
            <a:solidFill>
              <a:schemeClr val="bg1"/>
            </a:solidFill>
          </a:ln>
        </p:spPr>
      </p:pic>
    </p:spTree>
    <p:extLst>
      <p:ext uri="{BB962C8B-B14F-4D97-AF65-F5344CB8AC3E}">
        <p14:creationId xmlns:p14="http://schemas.microsoft.com/office/powerpoint/2010/main" val="34867482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0000" y="612000"/>
            <a:ext cx="7882022" cy="954107"/>
          </a:xfrm>
          <a:prstGeom prst="rect">
            <a:avLst/>
          </a:prstGeom>
        </p:spPr>
        <p:txBody>
          <a:bodyPr wrap="square">
            <a:spAutoFit/>
          </a:bodyPr>
          <a:lstStyle>
            <a:defPPr>
              <a:defRPr lang="es-ES"/>
            </a:defPPr>
            <a:lvl1pPr>
              <a:defRPr sz="2800" b="1">
                <a:solidFill>
                  <a:schemeClr val="accent5">
                    <a:lumMod val="75000"/>
                  </a:schemeClr>
                </a:solidFill>
              </a:defRPr>
            </a:lvl1pPr>
          </a:lstStyle>
          <a:p>
            <a:r>
              <a:rPr lang="es-CL" dirty="0"/>
              <a:t>M</a:t>
            </a:r>
            <a:r>
              <a:rPr lang="es-CL" dirty="0" smtClean="0"/>
              <a:t>area </a:t>
            </a:r>
            <a:r>
              <a:rPr lang="es-CL" dirty="0"/>
              <a:t>roja: </a:t>
            </a:r>
            <a:r>
              <a:rPr lang="es-CL" dirty="0" smtClean="0"/>
              <a:t>  </a:t>
            </a:r>
            <a:r>
              <a:rPr lang="es-CL" dirty="0" smtClean="0">
                <a:hlinkClick r:id="rId2"/>
              </a:rPr>
              <a:t>en.wikipedia.org/wiki/</a:t>
            </a:r>
            <a:r>
              <a:rPr lang="es-CL" dirty="0" err="1" smtClean="0">
                <a:hlinkClick r:id="rId2"/>
              </a:rPr>
              <a:t>Red_tide</a:t>
            </a:r>
            <a:endParaRPr lang="es-CL" dirty="0" smtClean="0"/>
          </a:p>
          <a:p>
            <a:r>
              <a:rPr lang="es-CL" dirty="0" smtClean="0"/>
              <a:t> </a:t>
            </a:r>
            <a:endParaRPr lang="es-CL" dirty="0"/>
          </a:p>
        </p:txBody>
      </p:sp>
      <p:pic>
        <p:nvPicPr>
          <p:cNvPr id="5" name="Imagen 4"/>
          <p:cNvPicPr>
            <a:picLocks noChangeAspect="1"/>
          </p:cNvPicPr>
          <p:nvPr/>
        </p:nvPicPr>
        <p:blipFill>
          <a:blip r:embed="rId3"/>
          <a:stretch>
            <a:fillRect/>
          </a:stretch>
        </p:blipFill>
        <p:spPr>
          <a:xfrm>
            <a:off x="2446454" y="1089053"/>
            <a:ext cx="4675563" cy="5719410"/>
          </a:xfrm>
          <a:prstGeom prst="rect">
            <a:avLst/>
          </a:prstGeom>
        </p:spPr>
      </p:pic>
    </p:spTree>
    <p:extLst>
      <p:ext uri="{BB962C8B-B14F-4D97-AF65-F5344CB8AC3E}">
        <p14:creationId xmlns:p14="http://schemas.microsoft.com/office/powerpoint/2010/main" val="3711166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60000" y="612000"/>
            <a:ext cx="7882022" cy="954107"/>
          </a:xfrm>
          <a:prstGeom prst="rect">
            <a:avLst/>
          </a:prstGeom>
        </p:spPr>
        <p:txBody>
          <a:bodyPr wrap="square">
            <a:spAutoFit/>
          </a:bodyPr>
          <a:lstStyle>
            <a:defPPr>
              <a:defRPr lang="es-ES"/>
            </a:defPPr>
            <a:lvl1pPr>
              <a:defRPr sz="2800" b="1">
                <a:solidFill>
                  <a:schemeClr val="accent5">
                    <a:lumMod val="75000"/>
                  </a:schemeClr>
                </a:solidFill>
              </a:defRPr>
            </a:lvl1pPr>
          </a:lstStyle>
          <a:p>
            <a:r>
              <a:rPr lang="es-CL" dirty="0"/>
              <a:t>M</a:t>
            </a:r>
            <a:r>
              <a:rPr lang="es-CL" dirty="0" smtClean="0"/>
              <a:t>area </a:t>
            </a:r>
            <a:r>
              <a:rPr lang="es-CL" dirty="0" smtClean="0"/>
              <a:t>roja (FAN): </a:t>
            </a:r>
            <a:r>
              <a:rPr lang="es-CL" dirty="0" smtClean="0">
                <a:hlinkClick r:id="rId2"/>
              </a:rPr>
              <a:t>en.wikipedia.org/wiki/</a:t>
            </a:r>
            <a:r>
              <a:rPr lang="es-CL" dirty="0" err="1" smtClean="0">
                <a:hlinkClick r:id="rId2"/>
              </a:rPr>
              <a:t>Red_tide</a:t>
            </a:r>
            <a:r>
              <a:rPr lang="es-CL" dirty="0" smtClean="0"/>
              <a:t> </a:t>
            </a:r>
          </a:p>
          <a:p>
            <a:r>
              <a:rPr lang="es-CL" dirty="0" smtClean="0"/>
              <a:t> </a:t>
            </a:r>
            <a:endParaRPr lang="es-CL" dirty="0"/>
          </a:p>
        </p:txBody>
      </p:sp>
      <p:pic>
        <p:nvPicPr>
          <p:cNvPr id="4" name="Imagen 3"/>
          <p:cNvPicPr>
            <a:picLocks noChangeAspect="1"/>
          </p:cNvPicPr>
          <p:nvPr/>
        </p:nvPicPr>
        <p:blipFill>
          <a:blip r:embed="rId3"/>
          <a:stretch>
            <a:fillRect/>
          </a:stretch>
        </p:blipFill>
        <p:spPr>
          <a:xfrm>
            <a:off x="4648664" y="3010004"/>
            <a:ext cx="4392305" cy="2927157"/>
          </a:xfrm>
          <a:prstGeom prst="rect">
            <a:avLst/>
          </a:prstGeom>
        </p:spPr>
      </p:pic>
      <p:pic>
        <p:nvPicPr>
          <p:cNvPr id="3" name="Imagen 2"/>
          <p:cNvPicPr>
            <a:picLocks noChangeAspect="1"/>
          </p:cNvPicPr>
          <p:nvPr/>
        </p:nvPicPr>
        <p:blipFill>
          <a:blip r:embed="rId4"/>
          <a:stretch>
            <a:fillRect/>
          </a:stretch>
        </p:blipFill>
        <p:spPr>
          <a:xfrm>
            <a:off x="360000" y="1089052"/>
            <a:ext cx="4166226" cy="4848109"/>
          </a:xfrm>
          <a:prstGeom prst="rect">
            <a:avLst/>
          </a:prstGeom>
        </p:spPr>
      </p:pic>
    </p:spTree>
    <p:extLst>
      <p:ext uri="{BB962C8B-B14F-4D97-AF65-F5344CB8AC3E}">
        <p14:creationId xmlns:p14="http://schemas.microsoft.com/office/powerpoint/2010/main" val="2857807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9999" y="612000"/>
            <a:ext cx="7547629" cy="523220"/>
          </a:xfrm>
          <a:prstGeom prst="rect">
            <a:avLst/>
          </a:prstGeom>
        </p:spPr>
        <p:txBody>
          <a:bodyPr wrap="square">
            <a:spAutoFit/>
          </a:bodyPr>
          <a:lstStyle>
            <a:defPPr>
              <a:defRPr lang="es-ES"/>
            </a:defPPr>
            <a:lvl1pPr algn="ctr">
              <a:defRPr sz="2800" b="1">
                <a:solidFill>
                  <a:schemeClr val="accent5">
                    <a:lumMod val="75000"/>
                  </a:schemeClr>
                </a:solidFill>
              </a:defRPr>
            </a:lvl1pPr>
          </a:lstStyle>
          <a:p>
            <a:pPr algn="l"/>
            <a:r>
              <a:rPr lang="es-CL" dirty="0" smtClean="0"/>
              <a:t>Principales toxinas y sus efectos en el sur humano</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1962743975"/>
              </p:ext>
            </p:extLst>
          </p:nvPr>
        </p:nvGraphicFramePr>
        <p:xfrm>
          <a:off x="359999" y="1258956"/>
          <a:ext cx="8243088" cy="4373250"/>
        </p:xfrm>
        <a:graphic>
          <a:graphicData uri="http://schemas.openxmlformats.org/drawingml/2006/table">
            <a:tbl>
              <a:tblPr/>
              <a:tblGrid>
                <a:gridCol w="8243088"/>
              </a:tblGrid>
              <a:tr h="1324320">
                <a:tc>
                  <a:txBody>
                    <a:bodyPr/>
                    <a:lstStyle/>
                    <a:p>
                      <a:pPr algn="just"/>
                      <a:r>
                        <a:rPr lang="es-CL" sz="1100" b="1" dirty="0">
                          <a:latin typeface="Verdana, Arial, Helvetica, sans-serif"/>
                        </a:rPr>
                        <a:t>Veneno Paralizante de los Mariscos (VPM)</a:t>
                      </a:r>
                      <a:r>
                        <a:rPr lang="es-CL" sz="1100" dirty="0">
                          <a:latin typeface="Verdana, Arial, Helvetica, sans-serif"/>
                        </a:rPr>
                        <a:t>, la toxina (compuesta por diferentes toxinas, que tienen diferentes grados o poderes de toxicidad) se une a receptores neuronales (canales de sodio), impidiendo o bloqueando el impulso nervioso. Esto provoca en el ser humano una parálisis progresiva en todo el cuerpo que termina con un paro </a:t>
                      </a:r>
                      <a:r>
                        <a:rPr lang="es-CL" sz="1100" dirty="0" err="1">
                          <a:latin typeface="Verdana, Arial, Helvetica, sans-serif"/>
                        </a:rPr>
                        <a:t>cardio</a:t>
                      </a:r>
                      <a:r>
                        <a:rPr lang="es-CL" sz="1100" dirty="0">
                          <a:latin typeface="Verdana, Arial, Helvetica, sans-serif"/>
                        </a:rPr>
                        <a:t>-respiratorio, provocando la muerte de la persona si ella no está cerca de un centro asistencial. Esta toxina es la más nociva de las que existen y el grado de toxicidad en los moluscos varía entre uno y otro. Se pueden encontrar mariscos que por unidad están muy contaminados (lo que podría provocar la muerte de una persona en pocos minutos) y otros con bajas concentraciones de la toxina. Toxina producida por un dinoflagelado </a:t>
                      </a:r>
                      <a:r>
                        <a:rPr lang="es-CL" sz="1100" dirty="0" smtClean="0">
                          <a:latin typeface="Verdana, Arial, Helvetica, sans-serif"/>
                        </a:rPr>
                        <a:t>denominado </a:t>
                      </a:r>
                      <a:r>
                        <a:rPr lang="es-CL" sz="1100" i="1" dirty="0" err="1" smtClean="0">
                          <a:latin typeface="Verdana, Arial, Helvetica, sans-serif"/>
                        </a:rPr>
                        <a:t>Alexandrium</a:t>
                      </a:r>
                      <a:r>
                        <a:rPr lang="es-CL" sz="1100" i="1" dirty="0" smtClean="0">
                          <a:latin typeface="Verdana, Arial, Helvetica, sans-serif"/>
                        </a:rPr>
                        <a:t> </a:t>
                      </a:r>
                      <a:r>
                        <a:rPr lang="es-CL" sz="1100" i="1" dirty="0" err="1">
                          <a:latin typeface="Verdana, Arial, Helvetica, sans-serif"/>
                        </a:rPr>
                        <a:t>Catenella</a:t>
                      </a:r>
                      <a:r>
                        <a:rPr lang="es-CL" sz="1100" i="1" dirty="0">
                          <a:latin typeface="Verdana, Arial, Helvetica, sans-serif"/>
                        </a:rPr>
                        <a:t>.</a:t>
                      </a:r>
                      <a:endParaRPr lang="es-CL" sz="1100" dirty="0"/>
                    </a:p>
                  </a:txBody>
                  <a:tcPr marL="27027" marR="27027" marT="13513" marB="13513" anchor="ctr">
                    <a:lnL>
                      <a:noFill/>
                    </a:lnL>
                    <a:lnR>
                      <a:noFill/>
                    </a:lnR>
                    <a:lnT>
                      <a:noFill/>
                    </a:lnT>
                    <a:lnB>
                      <a:noFill/>
                    </a:lnB>
                  </a:tcPr>
                </a:tc>
              </a:tr>
              <a:tr h="756754">
                <a:tc>
                  <a:txBody>
                    <a:bodyPr/>
                    <a:lstStyle/>
                    <a:p>
                      <a:pPr algn="just"/>
                      <a:r>
                        <a:rPr lang="es-CL" sz="1100" b="1" dirty="0">
                          <a:latin typeface="Verdana, Arial, Helvetica, sans-serif"/>
                        </a:rPr>
                        <a:t>Veneno Diarreico de los Mariscos (VDM)</a:t>
                      </a:r>
                      <a:r>
                        <a:rPr lang="es-CL" sz="1100" dirty="0">
                          <a:latin typeface="Verdana, Arial, Helvetica, sans-serif"/>
                        </a:rPr>
                        <a:t>, está también conformada por varios tipos de toxinas, de las cuales el Acido </a:t>
                      </a:r>
                      <a:r>
                        <a:rPr lang="es-CL" sz="1100" dirty="0" err="1">
                          <a:latin typeface="Verdana, Arial, Helvetica, sans-serif"/>
                        </a:rPr>
                        <a:t>Okadaico</a:t>
                      </a:r>
                      <a:r>
                        <a:rPr lang="es-CL" sz="1100" dirty="0">
                          <a:latin typeface="Verdana, Arial, Helvetica, sans-serif"/>
                        </a:rPr>
                        <a:t> (ácido graso), es el mas potente. Esta toxina provoca una inhibición de proteínas fosfatasas que están en las célula del epitelio intestinal, lo que genera finalmente salida de agua hacia el exterior. Esto origina finalmente una diarrea. Esta toxina es producida por otro dinoflagelado llamado </a:t>
                      </a:r>
                      <a:r>
                        <a:rPr lang="es-CL" sz="1100" i="1" dirty="0" err="1">
                          <a:latin typeface="Verdana, Arial, Helvetica, sans-serif"/>
                        </a:rPr>
                        <a:t>Dinophysis</a:t>
                      </a:r>
                      <a:r>
                        <a:rPr lang="es-CL" sz="1100" i="1" dirty="0">
                          <a:latin typeface="Verdana, Arial, Helvetica, sans-serif"/>
                        </a:rPr>
                        <a:t> </a:t>
                      </a:r>
                      <a:r>
                        <a:rPr lang="es-CL" sz="1100" i="1" dirty="0" err="1">
                          <a:latin typeface="Verdana, Arial, Helvetica, sans-serif"/>
                        </a:rPr>
                        <a:t>acuta</a:t>
                      </a:r>
                      <a:r>
                        <a:rPr lang="es-CL" sz="1100" dirty="0">
                          <a:latin typeface="Verdana, Arial, Helvetica, sans-serif"/>
                        </a:rPr>
                        <a:t>.</a:t>
                      </a:r>
                      <a:endParaRPr lang="es-CL" sz="1100" dirty="0"/>
                    </a:p>
                  </a:txBody>
                  <a:tcPr marL="27027" marR="27027" marT="13513" marB="13513" anchor="ctr">
                    <a:lnL>
                      <a:noFill/>
                    </a:lnL>
                    <a:lnR>
                      <a:noFill/>
                    </a:lnR>
                    <a:lnT>
                      <a:noFill/>
                    </a:lnT>
                    <a:lnB>
                      <a:noFill/>
                    </a:lnB>
                  </a:tcPr>
                </a:tc>
              </a:tr>
              <a:tr h="999997">
                <a:tc>
                  <a:txBody>
                    <a:bodyPr/>
                    <a:lstStyle/>
                    <a:p>
                      <a:pPr algn="just"/>
                      <a:r>
                        <a:rPr lang="es-CL" sz="1100" b="1" dirty="0">
                          <a:latin typeface="Verdana, Arial, Helvetica, sans-serif"/>
                        </a:rPr>
                        <a:t>Veneno Amnésico de los Mariscos (VAM)</a:t>
                      </a:r>
                      <a:r>
                        <a:rPr lang="es-CL" sz="1100" dirty="0">
                          <a:latin typeface="Verdana, Arial, Helvetica, sans-serif"/>
                        </a:rPr>
                        <a:t>, el Acido </a:t>
                      </a:r>
                      <a:r>
                        <a:rPr lang="es-CL" sz="1100" dirty="0" err="1">
                          <a:latin typeface="Verdana, Arial, Helvetica, sans-serif"/>
                        </a:rPr>
                        <a:t>Domoico</a:t>
                      </a:r>
                      <a:r>
                        <a:rPr lang="es-CL" sz="1100" dirty="0">
                          <a:latin typeface="Verdana, Arial, Helvetica, sans-serif"/>
                        </a:rPr>
                        <a:t> (aminoácido). Es un compuesto </a:t>
                      </a:r>
                      <a:r>
                        <a:rPr lang="es-CL" sz="1100" dirty="0" err="1">
                          <a:latin typeface="Verdana, Arial, Helvetica, sans-serif"/>
                        </a:rPr>
                        <a:t>excitatorio</a:t>
                      </a:r>
                      <a:r>
                        <a:rPr lang="es-CL" sz="1100" dirty="0">
                          <a:latin typeface="Verdana, Arial, Helvetica, sans-serif"/>
                        </a:rPr>
                        <a:t> de los llamados </a:t>
                      </a:r>
                      <a:r>
                        <a:rPr lang="es-CL" sz="1100" dirty="0" err="1">
                          <a:latin typeface="Verdana, Arial, Helvetica, sans-serif"/>
                        </a:rPr>
                        <a:t>neuroexitantes</a:t>
                      </a:r>
                      <a:r>
                        <a:rPr lang="es-CL" sz="1100" dirty="0">
                          <a:latin typeface="Verdana, Arial, Helvetica, sans-serif"/>
                        </a:rPr>
                        <a:t> o </a:t>
                      </a:r>
                      <a:r>
                        <a:rPr lang="es-CL" sz="1100" dirty="0" err="1">
                          <a:latin typeface="Verdana, Arial, Helvetica, sans-serif"/>
                        </a:rPr>
                        <a:t>excitotoxinas</a:t>
                      </a:r>
                      <a:r>
                        <a:rPr lang="es-CL" sz="1100" dirty="0">
                          <a:latin typeface="Verdana, Arial, Helvetica, sans-serif"/>
                        </a:rPr>
                        <a:t> que interfieren con mecanismos de neurotransmisión, provocando daño a la </a:t>
                      </a:r>
                      <a:r>
                        <a:rPr lang="es-CL" sz="1100" dirty="0" err="1">
                          <a:latin typeface="Verdana, Arial, Helvetica, sans-serif"/>
                        </a:rPr>
                        <a:t>celula</a:t>
                      </a:r>
                      <a:r>
                        <a:rPr lang="es-CL" sz="1100" dirty="0">
                          <a:latin typeface="Verdana, Arial, Helvetica, sans-serif"/>
                        </a:rPr>
                        <a:t> neuronal y muerte celular. En el hombre este daño está asociado con la pérdida de la memoria de corto plazo y en algunos casos con la muerte de la persona. Esta toxina es producida por la Diatomea </a:t>
                      </a:r>
                      <a:r>
                        <a:rPr lang="es-CL" sz="1100" i="1" dirty="0" err="1">
                          <a:latin typeface="Verdana, Arial, Helvetica, sans-serif"/>
                        </a:rPr>
                        <a:t>Pseudonitzchia</a:t>
                      </a:r>
                      <a:r>
                        <a:rPr lang="es-CL" sz="1100" i="1" dirty="0">
                          <a:latin typeface="Verdana, Arial, Helvetica, sans-serif"/>
                        </a:rPr>
                        <a:t> </a:t>
                      </a:r>
                      <a:r>
                        <a:rPr lang="es-CL" sz="1100" i="1" dirty="0" err="1">
                          <a:latin typeface="Verdana, Arial, Helvetica, sans-serif"/>
                        </a:rPr>
                        <a:t>sp</a:t>
                      </a:r>
                      <a:r>
                        <a:rPr lang="es-CL" sz="1100" dirty="0">
                          <a:latin typeface="Verdana, Arial, Helvetica, sans-serif"/>
                        </a:rPr>
                        <a:t>. En nuestro país se ha hallado esta </a:t>
                      </a:r>
                      <a:r>
                        <a:rPr lang="es-CL" sz="1100" dirty="0" err="1">
                          <a:latin typeface="Verdana, Arial, Helvetica, sans-serif"/>
                        </a:rPr>
                        <a:t>microalga</a:t>
                      </a:r>
                      <a:r>
                        <a:rPr lang="es-CL" sz="1100" dirty="0">
                          <a:latin typeface="Verdana, Arial, Helvetica, sans-serif"/>
                        </a:rPr>
                        <a:t> en los canales de la XII región, pero </a:t>
                      </a:r>
                      <a:r>
                        <a:rPr lang="es-CL" sz="1100" dirty="0" err="1">
                          <a:latin typeface="Verdana, Arial, Helvetica, sans-serif"/>
                        </a:rPr>
                        <a:t>jamas</a:t>
                      </a:r>
                      <a:r>
                        <a:rPr lang="es-CL" sz="1100" dirty="0">
                          <a:latin typeface="Verdana, Arial, Helvetica, sans-serif"/>
                        </a:rPr>
                        <a:t> se ha detectado un FAN o Marea Roja que produzca este tipo de veneno.</a:t>
                      </a:r>
                      <a:endParaRPr lang="es-CL" sz="1100" dirty="0"/>
                    </a:p>
                  </a:txBody>
                  <a:tcPr marL="27027" marR="27027" marT="13513" marB="13513" anchor="ctr">
                    <a:lnL>
                      <a:noFill/>
                    </a:lnL>
                    <a:lnR>
                      <a:noFill/>
                    </a:lnR>
                    <a:lnT>
                      <a:noFill/>
                    </a:lnT>
                    <a:lnB>
                      <a:noFill/>
                    </a:lnB>
                  </a:tcPr>
                </a:tc>
              </a:tr>
              <a:tr h="675674">
                <a:tc>
                  <a:txBody>
                    <a:bodyPr/>
                    <a:lstStyle/>
                    <a:p>
                      <a:pPr algn="just"/>
                      <a:r>
                        <a:rPr lang="es-CL" sz="1100" b="1">
                          <a:latin typeface="Verdana, Arial, Helvetica, sans-serif"/>
                        </a:rPr>
                        <a:t>Veneno de la ciguatera de los peces (VCP)</a:t>
                      </a:r>
                      <a:r>
                        <a:rPr lang="es-CL" sz="1100">
                          <a:latin typeface="Verdana, Arial, Helvetica, sans-serif"/>
                        </a:rPr>
                        <a:t>, produce sintomas gastrointestinales, neurogicos, y cardiovasculares. Generalmente, diarrea, vomitos, y dolores en el abdomen seguidos de disfunciones neurológicas acompañadas de cambios de temperatura, dolores musculares, mareos, ansiedad. Dependiendo del caso puede producir la muerte, y la recuperación puede tardar entre días y meses.</a:t>
                      </a:r>
                      <a:endParaRPr lang="es-CL" sz="1100"/>
                    </a:p>
                  </a:txBody>
                  <a:tcPr marL="27027" marR="27027" marT="13513" marB="13513" anchor="ctr">
                    <a:lnL>
                      <a:noFill/>
                    </a:lnL>
                    <a:lnR>
                      <a:noFill/>
                    </a:lnR>
                    <a:lnT>
                      <a:noFill/>
                    </a:lnT>
                    <a:lnB>
                      <a:noFill/>
                    </a:lnB>
                  </a:tcPr>
                </a:tc>
              </a:tr>
              <a:tr h="594593">
                <a:tc>
                  <a:txBody>
                    <a:bodyPr/>
                    <a:lstStyle/>
                    <a:p>
                      <a:pPr algn="just"/>
                      <a:r>
                        <a:rPr lang="es-CL" sz="1100" b="1" dirty="0">
                          <a:latin typeface="Verdana, Arial, Helvetica, sans-serif"/>
                        </a:rPr>
                        <a:t>Veneno Neurotóxico del Marisco (VNM)</a:t>
                      </a:r>
                      <a:r>
                        <a:rPr lang="es-CL" sz="1100" dirty="0">
                          <a:latin typeface="Verdana, Arial, Helvetica, sans-serif"/>
                        </a:rPr>
                        <a:t> produce </a:t>
                      </a:r>
                      <a:r>
                        <a:rPr lang="es-CL" sz="1100" dirty="0" err="1">
                          <a:latin typeface="Verdana, Arial, Helvetica, sans-serif"/>
                        </a:rPr>
                        <a:t>sindrome</a:t>
                      </a:r>
                      <a:r>
                        <a:rPr lang="es-CL" sz="1100" dirty="0">
                          <a:latin typeface="Verdana, Arial, Helvetica, sans-serif"/>
                        </a:rPr>
                        <a:t> de intoxicación aproximadamente </a:t>
                      </a:r>
                      <a:r>
                        <a:rPr lang="es-CL" sz="1100" dirty="0" err="1">
                          <a:latin typeface="Verdana, Arial, Helvetica, sans-serif"/>
                        </a:rPr>
                        <a:t>identico</a:t>
                      </a:r>
                      <a:r>
                        <a:rPr lang="es-CL" sz="1100" dirty="0">
                          <a:latin typeface="Verdana, Arial, Helvetica, sans-serif"/>
                        </a:rPr>
                        <a:t> al que produce la cicatera. En este </a:t>
                      </a:r>
                      <a:r>
                        <a:rPr lang="es-CL" sz="1100" dirty="0" err="1">
                          <a:latin typeface="Verdana, Arial, Helvetica, sans-serif"/>
                        </a:rPr>
                        <a:t>caso,se</a:t>
                      </a:r>
                      <a:r>
                        <a:rPr lang="es-CL" sz="1100" dirty="0">
                          <a:latin typeface="Verdana, Arial, Helvetica, sans-serif"/>
                        </a:rPr>
                        <a:t> producen aerosoles por acción del oleaje y pueden producir asma como síntomas. No </a:t>
                      </a:r>
                      <a:r>
                        <a:rPr lang="es-CL" sz="1100" dirty="0" err="1">
                          <a:latin typeface="Verdana, Arial, Helvetica, sans-serif"/>
                        </a:rPr>
                        <a:t>sen</a:t>
                      </a:r>
                      <a:r>
                        <a:rPr lang="es-CL" sz="1100" dirty="0">
                          <a:latin typeface="Verdana, Arial, Helvetica, sans-serif"/>
                        </a:rPr>
                        <a:t> han encontrado casos donde se haya producido la muerte, y al contrario de la </a:t>
                      </a:r>
                      <a:r>
                        <a:rPr lang="es-CL" sz="1100" dirty="0" err="1">
                          <a:latin typeface="Verdana, Arial, Helvetica, sans-serif"/>
                        </a:rPr>
                        <a:t>cigatera</a:t>
                      </a:r>
                      <a:r>
                        <a:rPr lang="es-CL" sz="1100" dirty="0">
                          <a:latin typeface="Verdana, Arial, Helvetica, sans-serif"/>
                        </a:rPr>
                        <a:t> la recuperación se consigue en días.</a:t>
                      </a:r>
                      <a:endParaRPr lang="es-CL" sz="1100" dirty="0"/>
                    </a:p>
                  </a:txBody>
                  <a:tcPr marL="27027" marR="27027" marT="13513" marB="13513" anchor="ctr">
                    <a:lnL>
                      <a:noFill/>
                    </a:lnL>
                    <a:lnR>
                      <a:noFill/>
                    </a:lnR>
                    <a:lnT>
                      <a:noFill/>
                    </a:lnT>
                    <a:lnB>
                      <a:noFill/>
                    </a:lnB>
                  </a:tcPr>
                </a:tc>
              </a:tr>
            </a:tbl>
          </a:graphicData>
        </a:graphic>
      </p:graphicFrame>
    </p:spTree>
    <p:extLst>
      <p:ext uri="{BB962C8B-B14F-4D97-AF65-F5344CB8AC3E}">
        <p14:creationId xmlns:p14="http://schemas.microsoft.com/office/powerpoint/2010/main" val="1920841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59999" y="612000"/>
            <a:ext cx="5590039" cy="523220"/>
          </a:xfrm>
          <a:prstGeom prst="rect">
            <a:avLst/>
          </a:prstGeom>
        </p:spPr>
        <p:txBody>
          <a:bodyPr wrap="square">
            <a:spAutoFit/>
          </a:bodyPr>
          <a:lstStyle>
            <a:defPPr>
              <a:defRPr lang="es-ES"/>
            </a:defPPr>
            <a:lvl1pPr algn="ctr">
              <a:defRPr sz="2800" b="1">
                <a:solidFill>
                  <a:schemeClr val="accent5">
                    <a:lumMod val="75000"/>
                  </a:schemeClr>
                </a:solidFill>
              </a:defRPr>
            </a:lvl1pPr>
          </a:lstStyle>
          <a:p>
            <a:pPr algn="l"/>
            <a:r>
              <a:rPr lang="es-CL" dirty="0" smtClean="0"/>
              <a:t>Fenómeno mundial</a:t>
            </a:r>
            <a:endParaRPr lang="es-CL" dirty="0"/>
          </a:p>
        </p:txBody>
      </p:sp>
      <p:graphicFrame>
        <p:nvGraphicFramePr>
          <p:cNvPr id="7" name="Tabla 6"/>
          <p:cNvGraphicFramePr>
            <a:graphicFrameLocks noGrp="1"/>
          </p:cNvGraphicFramePr>
          <p:nvPr>
            <p:extLst>
              <p:ext uri="{D42A27DB-BD31-4B8C-83A1-F6EECF244321}">
                <p14:modId xmlns:p14="http://schemas.microsoft.com/office/powerpoint/2010/main" val="3519469535"/>
              </p:ext>
            </p:extLst>
          </p:nvPr>
        </p:nvGraphicFramePr>
        <p:xfrm>
          <a:off x="180304" y="1135220"/>
          <a:ext cx="8796271" cy="2125013"/>
        </p:xfrm>
        <a:graphic>
          <a:graphicData uri="http://schemas.openxmlformats.org/drawingml/2006/table">
            <a:tbl>
              <a:tblPr>
                <a:tableStyleId>{5C22544A-7EE6-4342-B048-85BDC9FD1C3A}</a:tableStyleId>
              </a:tblPr>
              <a:tblGrid>
                <a:gridCol w="623102"/>
                <a:gridCol w="2173735"/>
                <a:gridCol w="5999434"/>
              </a:tblGrid>
              <a:tr h="493556">
                <a:tc>
                  <a:txBody>
                    <a:bodyPr/>
                    <a:lstStyle/>
                    <a:p>
                      <a:pPr algn="r" fontAlgn="b"/>
                      <a:r>
                        <a:rPr lang="es-CL" sz="1400" u="none" strike="noStrike">
                          <a:effectLst/>
                        </a:rPr>
                        <a:t>1793</a:t>
                      </a:r>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400" u="none" strike="noStrike">
                          <a:effectLst/>
                        </a:rPr>
                        <a:t>Columbia Británica, Canadá</a:t>
                      </a:r>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400" u="none" strike="noStrike">
                          <a:effectLst/>
                        </a:rPr>
                        <a:t>Primer caso registrado</a:t>
                      </a:r>
                      <a:endParaRPr lang="es-CL" sz="1400" b="0" i="0" u="none" strike="noStrike">
                        <a:solidFill>
                          <a:srgbClr val="000000"/>
                        </a:solidFill>
                        <a:effectLst/>
                        <a:latin typeface="Calibri" panose="020F0502020204030204" pitchFamily="34" charset="0"/>
                      </a:endParaRPr>
                    </a:p>
                  </a:txBody>
                  <a:tcPr marL="9525" marR="9525" marT="9525" marB="0" anchor="b"/>
                </a:tc>
              </a:tr>
              <a:tr h="493556">
                <a:tc>
                  <a:txBody>
                    <a:bodyPr/>
                    <a:lstStyle/>
                    <a:p>
                      <a:pPr algn="r" fontAlgn="b"/>
                      <a:r>
                        <a:rPr lang="es-CL" sz="1400" u="none" strike="noStrike">
                          <a:effectLst/>
                        </a:rPr>
                        <a:t>1840</a:t>
                      </a:r>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400" u="none" strike="noStrike">
                          <a:effectLst/>
                        </a:rPr>
                        <a:t>Florida, USA</a:t>
                      </a:r>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400" u="none" strike="noStrike" dirty="0">
                          <a:effectLst/>
                        </a:rPr>
                        <a:t>Sin muertes p</a:t>
                      </a:r>
                      <a:r>
                        <a:rPr lang="es-CL" sz="1400" u="none" strike="noStrike" kern="1200" dirty="0">
                          <a:solidFill>
                            <a:schemeClr val="dk1"/>
                          </a:solidFill>
                          <a:effectLst/>
                          <a:latin typeface="+mn-lt"/>
                          <a:ea typeface="+mn-ea"/>
                          <a:cs typeface="+mn-cs"/>
                        </a:rPr>
                        <a:t>ero</a:t>
                      </a:r>
                      <a:r>
                        <a:rPr lang="es-CL" sz="1400" u="none" strike="noStrike" dirty="0">
                          <a:effectLst/>
                        </a:rPr>
                        <a:t> sí irritación de piel al nadar y respiratoria por vaporización de toxinas</a:t>
                      </a:r>
                      <a:endParaRPr lang="es-CL" sz="1400" b="0" i="0" u="none" strike="noStrike" dirty="0">
                        <a:solidFill>
                          <a:srgbClr val="000000"/>
                        </a:solidFill>
                        <a:effectLst/>
                        <a:latin typeface="Calibri" panose="020F0502020204030204" pitchFamily="34" charset="0"/>
                      </a:endParaRPr>
                    </a:p>
                  </a:txBody>
                  <a:tcPr marL="9525" marR="9525" marT="9525" marB="0" anchor="b"/>
                </a:tc>
              </a:tr>
              <a:tr h="644345">
                <a:tc>
                  <a:txBody>
                    <a:bodyPr/>
                    <a:lstStyle/>
                    <a:p>
                      <a:pPr algn="r" fontAlgn="b"/>
                      <a:r>
                        <a:rPr lang="es-CL" sz="1400" u="none" strike="noStrike">
                          <a:effectLst/>
                        </a:rPr>
                        <a:t>1972</a:t>
                      </a:r>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400" u="none" strike="noStrike" kern="1200" dirty="0">
                          <a:solidFill>
                            <a:schemeClr val="dk1"/>
                          </a:solidFill>
                          <a:effectLst/>
                          <a:latin typeface="+mn-lt"/>
                          <a:ea typeface="+mn-ea"/>
                          <a:cs typeface="+mn-cs"/>
                        </a:rPr>
                        <a:t>Dinoflagelado </a:t>
                      </a:r>
                      <a:r>
                        <a:rPr lang="es-CL" sz="1400" u="none" strike="noStrike" kern="1200" dirty="0" err="1">
                          <a:solidFill>
                            <a:schemeClr val="dk1"/>
                          </a:solidFill>
                          <a:effectLst/>
                          <a:latin typeface="+mn-lt"/>
                          <a:ea typeface="+mn-ea"/>
                          <a:cs typeface="+mn-cs"/>
                        </a:rPr>
                        <a:t>Alexandrium</a:t>
                      </a:r>
                      <a:r>
                        <a:rPr lang="es-CL" sz="1400" u="none" strike="noStrike" kern="1200" dirty="0">
                          <a:solidFill>
                            <a:schemeClr val="dk1"/>
                          </a:solidFill>
                          <a:effectLst/>
                          <a:latin typeface="+mn-lt"/>
                          <a:ea typeface="+mn-ea"/>
                          <a:cs typeface="+mn-cs"/>
                        </a:rPr>
                        <a:t> (</a:t>
                      </a:r>
                      <a:r>
                        <a:rPr lang="es-CL" sz="1400" u="none" strike="noStrike" kern="1200" dirty="0" err="1">
                          <a:solidFill>
                            <a:schemeClr val="dk1"/>
                          </a:solidFill>
                          <a:effectLst/>
                          <a:latin typeface="+mn-lt"/>
                          <a:ea typeface="+mn-ea"/>
                          <a:cs typeface="+mn-cs"/>
                        </a:rPr>
                        <a:t>Gonyaulax</a:t>
                      </a:r>
                      <a:r>
                        <a:rPr lang="es-CL" sz="1400" u="none" strike="noStrike" kern="1200" dirty="0">
                          <a:solidFill>
                            <a:schemeClr val="dk1"/>
                          </a:solidFill>
                          <a:effectLst/>
                          <a:latin typeface="+mn-lt"/>
                          <a:ea typeface="+mn-ea"/>
                          <a:cs typeface="+mn-cs"/>
                        </a:rPr>
                        <a:t>) </a:t>
                      </a:r>
                      <a:r>
                        <a:rPr lang="es-CL" sz="1400" u="none" strike="noStrike" kern="1200" dirty="0" err="1">
                          <a:solidFill>
                            <a:schemeClr val="dk1"/>
                          </a:solidFill>
                          <a:effectLst/>
                          <a:latin typeface="+mn-lt"/>
                          <a:ea typeface="+mn-ea"/>
                          <a:cs typeface="+mn-cs"/>
                        </a:rPr>
                        <a:t>tamarense</a:t>
                      </a:r>
                      <a:r>
                        <a:rPr lang="es-CL" sz="1400" u="none" strike="noStrike" kern="1200" dirty="0">
                          <a:solidFill>
                            <a:schemeClr val="dk1"/>
                          </a:solidFill>
                          <a:effectLst/>
                          <a:latin typeface="+mn-lt"/>
                          <a:ea typeface="+mn-ea"/>
                          <a:cs typeface="+mn-cs"/>
                        </a:rPr>
                        <a:t>, mareas serias porque el organismo produce </a:t>
                      </a:r>
                      <a:r>
                        <a:rPr lang="es-CL" sz="1400" u="none" strike="noStrike" kern="1200" dirty="0" err="1">
                          <a:solidFill>
                            <a:schemeClr val="dk1"/>
                          </a:solidFill>
                          <a:effectLst/>
                          <a:latin typeface="+mn-lt"/>
                          <a:ea typeface="+mn-ea"/>
                          <a:cs typeface="+mn-cs"/>
                        </a:rPr>
                        <a:t>saxitoxin</a:t>
                      </a:r>
                      <a:r>
                        <a:rPr lang="es-CL" sz="1400" u="none" strike="noStrike" kern="1200" dirty="0">
                          <a:solidFill>
                            <a:schemeClr val="dk1"/>
                          </a:solidFill>
                          <a:effectLst/>
                          <a:latin typeface="+mn-lt"/>
                          <a:ea typeface="+mn-ea"/>
                          <a:cs typeface="+mn-cs"/>
                        </a:rPr>
                        <a:t> and </a:t>
                      </a:r>
                      <a:r>
                        <a:rPr lang="es-CL" sz="1400" u="none" strike="noStrike" kern="1200" dirty="0" err="1">
                          <a:solidFill>
                            <a:schemeClr val="dk1"/>
                          </a:solidFill>
                          <a:effectLst/>
                          <a:latin typeface="+mn-lt"/>
                          <a:ea typeface="+mn-ea"/>
                          <a:cs typeface="+mn-cs"/>
                        </a:rPr>
                        <a:t>gonyautoxins</a:t>
                      </a:r>
                      <a:r>
                        <a:rPr lang="es-CL" sz="1400" u="none" strike="noStrike" kern="1200" dirty="0">
                          <a:solidFill>
                            <a:schemeClr val="dk1"/>
                          </a:solidFill>
                          <a:effectLst/>
                          <a:latin typeface="+mn-lt"/>
                          <a:ea typeface="+mn-ea"/>
                          <a:cs typeface="+mn-cs"/>
                        </a:rPr>
                        <a:t>.</a:t>
                      </a:r>
                    </a:p>
                  </a:txBody>
                  <a:tcPr marL="9525" marR="9525" marT="9525" marB="0" anchor="b"/>
                </a:tc>
              </a:tr>
              <a:tr h="493556">
                <a:tc>
                  <a:txBody>
                    <a:bodyPr/>
                    <a:lstStyle/>
                    <a:p>
                      <a:pPr algn="r" fontAlgn="b"/>
                      <a:r>
                        <a:rPr lang="es-CL" sz="1400" u="none" strike="noStrike">
                          <a:effectLst/>
                        </a:rPr>
                        <a:t>1976</a:t>
                      </a:r>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400" u="none" strike="noStrike">
                          <a:effectLst/>
                        </a:rPr>
                        <a:t>Sabah, Borneo Malayo</a:t>
                      </a:r>
                      <a:endParaRPr lang="es-CL"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s-CL" sz="1400" u="none" strike="noStrike" dirty="0">
                          <a:effectLst/>
                        </a:rPr>
                        <a:t>202 víctimas informadas, 7 muertes</a:t>
                      </a:r>
                      <a:endParaRPr lang="es-CL"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12" name="Rectángulo 11"/>
          <p:cNvSpPr/>
          <p:nvPr/>
        </p:nvSpPr>
        <p:spPr>
          <a:xfrm>
            <a:off x="115300" y="3604735"/>
            <a:ext cx="5641928" cy="2308324"/>
          </a:xfrm>
          <a:prstGeom prst="rect">
            <a:avLst/>
          </a:prstGeom>
        </p:spPr>
        <p:txBody>
          <a:bodyPr wrap="square">
            <a:spAutoFit/>
          </a:bodyPr>
          <a:lstStyle/>
          <a:p>
            <a:r>
              <a:rPr lang="es-CL" sz="1400" dirty="0" smtClean="0">
                <a:hlinkClick r:id="rId2"/>
              </a:rPr>
              <a:t>www.researchgate.net/publication/26493862_Fos-sds_page_un_nuevo_metodo_para_detectar_veneno_diarreico_en_mariscos_aun_en_presencia_de_otras_ficotoxinas</a:t>
            </a:r>
            <a:endParaRPr lang="es-CL" sz="1400" dirty="0" smtClean="0"/>
          </a:p>
          <a:p>
            <a:endParaRPr lang="es-CL" sz="1400" dirty="0"/>
          </a:p>
          <a:p>
            <a:r>
              <a:rPr lang="es-CL" sz="1400" dirty="0" smtClean="0">
                <a:hlinkClick r:id="rId3"/>
              </a:rPr>
              <a:t>www.imarpe.gob.pe/chiclayo/Mareas%20Rojas/Mareas%20Rojas.htm</a:t>
            </a:r>
            <a:endParaRPr lang="es-CL" sz="1400" dirty="0" smtClean="0"/>
          </a:p>
          <a:p>
            <a:endParaRPr lang="es-CL" sz="1400" dirty="0" smtClean="0"/>
          </a:p>
          <a:p>
            <a:r>
              <a:rPr lang="es-CL" sz="1400" dirty="0">
                <a:solidFill>
                  <a:srgbClr val="0070C0"/>
                </a:solidFill>
              </a:rPr>
              <a:t>Fuente: </a:t>
            </a:r>
            <a:r>
              <a:rPr lang="es-CL" sz="1400" dirty="0" err="1" smtClean="0">
                <a:solidFill>
                  <a:srgbClr val="0070C0"/>
                </a:solidFill>
              </a:rPr>
              <a:t>Bioplanet</a:t>
            </a:r>
            <a:r>
              <a:rPr lang="es-CL" sz="1400" dirty="0" smtClean="0">
                <a:solidFill>
                  <a:srgbClr val="0070C0"/>
                </a:solidFill>
              </a:rPr>
              <a:t>, 2000 / 2001</a:t>
            </a:r>
          </a:p>
          <a:p>
            <a:endParaRPr lang="es-CL" sz="1400" dirty="0">
              <a:solidFill>
                <a:srgbClr val="0070C0"/>
              </a:solidFill>
            </a:endParaRPr>
          </a:p>
          <a:p>
            <a:r>
              <a:rPr lang="es-CL" sz="1400" dirty="0" smtClean="0">
                <a:solidFill>
                  <a:srgbClr val="0070C0"/>
                </a:solidFill>
              </a:rPr>
              <a:t>Mario </a:t>
            </a:r>
            <a:r>
              <a:rPr lang="es-CL" sz="1400" dirty="0" err="1" smtClean="0">
                <a:solidFill>
                  <a:srgbClr val="0070C0"/>
                </a:solidFill>
              </a:rPr>
              <a:t>Chiong</a:t>
            </a:r>
            <a:r>
              <a:rPr lang="es-CL" sz="1400" dirty="0">
                <a:solidFill>
                  <a:srgbClr val="0070C0"/>
                </a:solidFill>
              </a:rPr>
              <a:t> </a:t>
            </a:r>
            <a:r>
              <a:rPr lang="es-CL" sz="1400" dirty="0" smtClean="0">
                <a:solidFill>
                  <a:srgbClr val="0070C0"/>
                </a:solidFill>
              </a:rPr>
              <a:t>PhD y Max </a:t>
            </a:r>
            <a:r>
              <a:rPr lang="es-CL" sz="1400" dirty="0" err="1" smtClean="0">
                <a:solidFill>
                  <a:srgbClr val="0070C0"/>
                </a:solidFill>
              </a:rPr>
              <a:t>Rutman</a:t>
            </a:r>
            <a:r>
              <a:rPr lang="es-CL" sz="1400" dirty="0" smtClean="0">
                <a:solidFill>
                  <a:srgbClr val="0070C0"/>
                </a:solidFill>
              </a:rPr>
              <a:t> Ms Sc.</a:t>
            </a:r>
            <a:endParaRPr lang="es-CL" sz="1400" dirty="0">
              <a:solidFill>
                <a:srgbClr val="0070C0"/>
              </a:solidFill>
            </a:endParaRPr>
          </a:p>
          <a:p>
            <a:endParaRPr lang="es-CL" dirty="0"/>
          </a:p>
        </p:txBody>
      </p:sp>
      <p:pic>
        <p:nvPicPr>
          <p:cNvPr id="13" name="Imagen 12"/>
          <p:cNvPicPr>
            <a:picLocks noChangeAspect="1"/>
          </p:cNvPicPr>
          <p:nvPr/>
        </p:nvPicPr>
        <p:blipFill>
          <a:blip r:embed="rId4"/>
          <a:stretch>
            <a:fillRect/>
          </a:stretch>
        </p:blipFill>
        <p:spPr>
          <a:xfrm>
            <a:off x="6820577" y="3352158"/>
            <a:ext cx="2169249" cy="1496782"/>
          </a:xfrm>
          <a:prstGeom prst="rect">
            <a:avLst/>
          </a:prstGeom>
        </p:spPr>
      </p:pic>
      <p:pic>
        <p:nvPicPr>
          <p:cNvPr id="14" name="Imagen 13"/>
          <p:cNvPicPr>
            <a:picLocks noChangeAspect="1"/>
          </p:cNvPicPr>
          <p:nvPr/>
        </p:nvPicPr>
        <p:blipFill>
          <a:blip r:embed="rId5"/>
          <a:stretch>
            <a:fillRect/>
          </a:stretch>
        </p:blipFill>
        <p:spPr>
          <a:xfrm>
            <a:off x="7029922" y="4980962"/>
            <a:ext cx="1750557" cy="1750557"/>
          </a:xfrm>
          <a:prstGeom prst="rect">
            <a:avLst/>
          </a:prstGeom>
        </p:spPr>
      </p:pic>
    </p:spTree>
    <p:extLst>
      <p:ext uri="{BB962C8B-B14F-4D97-AF65-F5344CB8AC3E}">
        <p14:creationId xmlns:p14="http://schemas.microsoft.com/office/powerpoint/2010/main" val="85559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624" y="971436"/>
            <a:ext cx="2019996" cy="15248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0896" y="971436"/>
            <a:ext cx="2021985"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1176" y="971436"/>
            <a:ext cx="2021985"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1313" y="2996952"/>
            <a:ext cx="2035200"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1176" y="2996952"/>
            <a:ext cx="2035200"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6 Flecha derecha"/>
          <p:cNvSpPr/>
          <p:nvPr/>
        </p:nvSpPr>
        <p:spPr>
          <a:xfrm>
            <a:off x="3040856" y="1733884"/>
            <a:ext cx="288032"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
        <p:nvSpPr>
          <p:cNvPr id="8" name="7 Flecha derecha"/>
          <p:cNvSpPr/>
          <p:nvPr/>
        </p:nvSpPr>
        <p:spPr>
          <a:xfrm>
            <a:off x="5489128" y="1733884"/>
            <a:ext cx="288032"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
        <p:nvSpPr>
          <p:cNvPr id="9" name="8 Flecha abajo"/>
          <p:cNvSpPr/>
          <p:nvPr/>
        </p:nvSpPr>
        <p:spPr>
          <a:xfrm>
            <a:off x="6713264" y="2636912"/>
            <a:ext cx="218904" cy="28803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
        <p:nvSpPr>
          <p:cNvPr id="10" name="9 Flecha derecha"/>
          <p:cNvSpPr/>
          <p:nvPr/>
        </p:nvSpPr>
        <p:spPr>
          <a:xfrm flipH="1">
            <a:off x="5561168" y="3540552"/>
            <a:ext cx="288000"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644" y="2996952"/>
            <a:ext cx="2035200"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11 Flecha derecha"/>
          <p:cNvSpPr/>
          <p:nvPr/>
        </p:nvSpPr>
        <p:spPr>
          <a:xfrm flipH="1">
            <a:off x="3040856" y="3544128"/>
            <a:ext cx="288000"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624" y="5013176"/>
            <a:ext cx="2045220"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13 Flecha abajo"/>
          <p:cNvSpPr/>
          <p:nvPr/>
        </p:nvSpPr>
        <p:spPr>
          <a:xfrm>
            <a:off x="1816720" y="4653136"/>
            <a:ext cx="218904" cy="28803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pic>
        <p:nvPicPr>
          <p:cNvPr id="15" name="14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00897" y="5013176"/>
            <a:ext cx="2088232"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1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1176" y="5013176"/>
            <a:ext cx="2021985"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16 Flecha derecha"/>
          <p:cNvSpPr/>
          <p:nvPr/>
        </p:nvSpPr>
        <p:spPr>
          <a:xfrm>
            <a:off x="3059832" y="5729680"/>
            <a:ext cx="288032"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
        <p:nvSpPr>
          <p:cNvPr id="18" name="17 Flecha derecha"/>
          <p:cNvSpPr/>
          <p:nvPr/>
        </p:nvSpPr>
        <p:spPr>
          <a:xfrm>
            <a:off x="5561136" y="5733256"/>
            <a:ext cx="288032"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sp>
        <p:nvSpPr>
          <p:cNvPr id="19" name="18 CuadroTexto"/>
          <p:cNvSpPr txBox="1"/>
          <p:nvPr/>
        </p:nvSpPr>
        <p:spPr>
          <a:xfrm>
            <a:off x="1566640" y="2555612"/>
            <a:ext cx="5597648" cy="369332"/>
          </a:xfrm>
          <a:prstGeom prst="rect">
            <a:avLst/>
          </a:prstGeom>
          <a:noFill/>
        </p:spPr>
        <p:txBody>
          <a:bodyPr wrap="square" rtlCol="0">
            <a:spAutoFit/>
          </a:bodyPr>
          <a:lstStyle/>
          <a:p>
            <a:r>
              <a:rPr lang="es-ES_tradnl" dirty="0" err="1" smtClean="0">
                <a:solidFill>
                  <a:srgbClr val="000066"/>
                </a:solidFill>
              </a:rPr>
              <a:t>Raw</a:t>
            </a:r>
            <a:r>
              <a:rPr lang="es-ES_tradnl" dirty="0" smtClean="0">
                <a:solidFill>
                  <a:srgbClr val="000066"/>
                </a:solidFill>
              </a:rPr>
              <a:t> material </a:t>
            </a:r>
            <a:r>
              <a:rPr lang="es-ES_tradnl" dirty="0" err="1" smtClean="0">
                <a:solidFill>
                  <a:srgbClr val="000066"/>
                </a:solidFill>
              </a:rPr>
              <a:t>harvesting</a:t>
            </a:r>
            <a:r>
              <a:rPr lang="es-ES_tradnl" dirty="0" smtClean="0">
                <a:solidFill>
                  <a:srgbClr val="000066"/>
                </a:solidFill>
              </a:rPr>
              <a:t> in </a:t>
            </a:r>
            <a:r>
              <a:rPr lang="es-ES_tradnl" dirty="0" err="1" smtClean="0">
                <a:solidFill>
                  <a:srgbClr val="000066"/>
                </a:solidFill>
              </a:rPr>
              <a:t>the</a:t>
            </a:r>
            <a:r>
              <a:rPr lang="es-ES_tradnl" dirty="0" smtClean="0">
                <a:solidFill>
                  <a:srgbClr val="000066"/>
                </a:solidFill>
              </a:rPr>
              <a:t> </a:t>
            </a:r>
            <a:r>
              <a:rPr lang="es-ES_tradnl" dirty="0" err="1" smtClean="0">
                <a:solidFill>
                  <a:srgbClr val="000066"/>
                </a:solidFill>
              </a:rPr>
              <a:t>south</a:t>
            </a:r>
            <a:r>
              <a:rPr lang="es-ES_tradnl" dirty="0" smtClean="0">
                <a:solidFill>
                  <a:srgbClr val="000066"/>
                </a:solidFill>
              </a:rPr>
              <a:t> of Chile</a:t>
            </a:r>
            <a:endParaRPr lang="es-CL" dirty="0">
              <a:solidFill>
                <a:srgbClr val="000066"/>
              </a:solidFill>
            </a:endParaRPr>
          </a:p>
        </p:txBody>
      </p:sp>
      <p:sp>
        <p:nvSpPr>
          <p:cNvPr id="20" name="19 CuadroTexto"/>
          <p:cNvSpPr txBox="1"/>
          <p:nvPr/>
        </p:nvSpPr>
        <p:spPr>
          <a:xfrm>
            <a:off x="2286720" y="4581128"/>
            <a:ext cx="5597648" cy="369332"/>
          </a:xfrm>
          <a:prstGeom prst="rect">
            <a:avLst/>
          </a:prstGeom>
          <a:noFill/>
        </p:spPr>
        <p:txBody>
          <a:bodyPr wrap="square" rtlCol="0">
            <a:spAutoFit/>
          </a:bodyPr>
          <a:lstStyle/>
          <a:p>
            <a:r>
              <a:rPr lang="es-ES_tradnl" dirty="0" smtClean="0">
                <a:solidFill>
                  <a:srgbClr val="000066"/>
                </a:solidFill>
              </a:rPr>
              <a:t>Transfer </a:t>
            </a:r>
            <a:r>
              <a:rPr lang="es-ES_tradnl" dirty="0" err="1" smtClean="0">
                <a:solidFill>
                  <a:srgbClr val="000066"/>
                </a:solidFill>
              </a:rPr>
              <a:t>to</a:t>
            </a:r>
            <a:r>
              <a:rPr lang="es-ES_tradnl" dirty="0" smtClean="0">
                <a:solidFill>
                  <a:srgbClr val="000066"/>
                </a:solidFill>
              </a:rPr>
              <a:t> Santiago and </a:t>
            </a:r>
            <a:r>
              <a:rPr lang="es-ES_tradnl" dirty="0" err="1" smtClean="0">
                <a:solidFill>
                  <a:srgbClr val="000066"/>
                </a:solidFill>
              </a:rPr>
              <a:t>storage</a:t>
            </a:r>
            <a:r>
              <a:rPr lang="es-ES_tradnl" dirty="0" smtClean="0">
                <a:solidFill>
                  <a:srgbClr val="000066"/>
                </a:solidFill>
              </a:rPr>
              <a:t> in a </a:t>
            </a:r>
            <a:r>
              <a:rPr lang="es-ES_tradnl" dirty="0" err="1" smtClean="0">
                <a:solidFill>
                  <a:srgbClr val="000066"/>
                </a:solidFill>
              </a:rPr>
              <a:t>cold</a:t>
            </a:r>
            <a:r>
              <a:rPr lang="es-ES_tradnl" dirty="0" smtClean="0">
                <a:solidFill>
                  <a:srgbClr val="000066"/>
                </a:solidFill>
              </a:rPr>
              <a:t> </a:t>
            </a:r>
            <a:r>
              <a:rPr lang="es-ES_tradnl" dirty="0" err="1" smtClean="0">
                <a:solidFill>
                  <a:srgbClr val="000066"/>
                </a:solidFill>
              </a:rPr>
              <a:t>chamber</a:t>
            </a:r>
            <a:endParaRPr lang="es-CL" dirty="0">
              <a:solidFill>
                <a:srgbClr val="000066"/>
              </a:solidFill>
            </a:endParaRPr>
          </a:p>
        </p:txBody>
      </p:sp>
      <p:sp>
        <p:nvSpPr>
          <p:cNvPr id="21" name="20 CuadroTexto"/>
          <p:cNvSpPr txBox="1"/>
          <p:nvPr/>
        </p:nvSpPr>
        <p:spPr>
          <a:xfrm>
            <a:off x="2286720" y="6525344"/>
            <a:ext cx="5597648" cy="369332"/>
          </a:xfrm>
          <a:prstGeom prst="rect">
            <a:avLst/>
          </a:prstGeom>
          <a:noFill/>
        </p:spPr>
        <p:txBody>
          <a:bodyPr wrap="square" rtlCol="0">
            <a:spAutoFit/>
          </a:bodyPr>
          <a:lstStyle/>
          <a:p>
            <a:r>
              <a:rPr lang="es-ES_tradnl" dirty="0" smtClean="0">
                <a:solidFill>
                  <a:srgbClr val="000066"/>
                </a:solidFill>
              </a:rPr>
              <a:t>Shell </a:t>
            </a:r>
            <a:r>
              <a:rPr lang="es-ES_tradnl" dirty="0" err="1" smtClean="0">
                <a:solidFill>
                  <a:srgbClr val="000066"/>
                </a:solidFill>
              </a:rPr>
              <a:t>removal</a:t>
            </a:r>
            <a:r>
              <a:rPr lang="es-ES_tradnl" dirty="0" smtClean="0">
                <a:solidFill>
                  <a:srgbClr val="000066"/>
                </a:solidFill>
              </a:rPr>
              <a:t> and </a:t>
            </a:r>
            <a:r>
              <a:rPr lang="es-ES_tradnl" dirty="0" err="1" smtClean="0">
                <a:solidFill>
                  <a:srgbClr val="000066"/>
                </a:solidFill>
              </a:rPr>
              <a:t>grinding</a:t>
            </a:r>
            <a:r>
              <a:rPr lang="es-ES_tradnl" dirty="0" smtClean="0">
                <a:solidFill>
                  <a:srgbClr val="000066"/>
                </a:solidFill>
              </a:rPr>
              <a:t> of </a:t>
            </a:r>
            <a:r>
              <a:rPr lang="es-ES_tradnl" dirty="0" err="1" smtClean="0">
                <a:solidFill>
                  <a:srgbClr val="000066"/>
                </a:solidFill>
              </a:rPr>
              <a:t>the</a:t>
            </a:r>
            <a:r>
              <a:rPr lang="es-ES_tradnl" dirty="0" smtClean="0">
                <a:solidFill>
                  <a:srgbClr val="000066"/>
                </a:solidFill>
              </a:rPr>
              <a:t> </a:t>
            </a:r>
            <a:r>
              <a:rPr lang="es-ES_tradnl" dirty="0" err="1" smtClean="0">
                <a:solidFill>
                  <a:srgbClr val="000066"/>
                </a:solidFill>
              </a:rPr>
              <a:t>meat</a:t>
            </a:r>
            <a:endParaRPr lang="es-CL" dirty="0">
              <a:solidFill>
                <a:srgbClr val="000066"/>
              </a:solidFill>
            </a:endParaRPr>
          </a:p>
        </p:txBody>
      </p:sp>
      <p:sp>
        <p:nvSpPr>
          <p:cNvPr id="22" name="Rectangle 1"/>
          <p:cNvSpPr txBox="1">
            <a:spLocks/>
          </p:cNvSpPr>
          <p:nvPr/>
        </p:nvSpPr>
        <p:spPr>
          <a:xfrm>
            <a:off x="507643" y="393417"/>
            <a:ext cx="8077200" cy="1074738"/>
          </a:xfrm>
          <a:prstGeom prst="rect">
            <a:avLst/>
          </a:prstGeom>
        </p:spPr>
        <p:txBody>
          <a:bodyPr anchor="t"/>
          <a:lstStyle>
            <a:lvl1pPr algn="l" rtl="0" eaLnBrk="0" fontAlgn="base" hangingPunct="0">
              <a:spcBef>
                <a:spcPct val="0"/>
              </a:spcBef>
              <a:spcAft>
                <a:spcPct val="0"/>
              </a:spcAft>
              <a:defRPr lang="es-ES" sz="4000" kern="1200">
                <a:solidFill>
                  <a:srgbClr val="002060"/>
                </a:solidFill>
                <a:latin typeface="+mj-lt"/>
                <a:ea typeface="+mj-ea"/>
                <a:cs typeface="+mj-cs"/>
              </a:defRPr>
            </a:lvl1pPr>
            <a:lvl2pPr algn="l" rtl="0" eaLnBrk="0" fontAlgn="base" hangingPunct="0">
              <a:spcBef>
                <a:spcPct val="0"/>
              </a:spcBef>
              <a:spcAft>
                <a:spcPct val="0"/>
              </a:spcAft>
              <a:defRPr sz="4000">
                <a:solidFill>
                  <a:srgbClr val="002060"/>
                </a:solidFill>
                <a:latin typeface="Bookman Old Style" pitchFamily="18" charset="0"/>
              </a:defRPr>
            </a:lvl2pPr>
            <a:lvl3pPr algn="l" rtl="0" eaLnBrk="0" fontAlgn="base" hangingPunct="0">
              <a:spcBef>
                <a:spcPct val="0"/>
              </a:spcBef>
              <a:spcAft>
                <a:spcPct val="0"/>
              </a:spcAft>
              <a:defRPr sz="4000">
                <a:solidFill>
                  <a:srgbClr val="002060"/>
                </a:solidFill>
                <a:latin typeface="Bookman Old Style" pitchFamily="18" charset="0"/>
              </a:defRPr>
            </a:lvl3pPr>
            <a:lvl4pPr algn="l" rtl="0" eaLnBrk="0" fontAlgn="base" hangingPunct="0">
              <a:spcBef>
                <a:spcPct val="0"/>
              </a:spcBef>
              <a:spcAft>
                <a:spcPct val="0"/>
              </a:spcAft>
              <a:defRPr sz="4000">
                <a:solidFill>
                  <a:srgbClr val="002060"/>
                </a:solidFill>
                <a:latin typeface="Bookman Old Style" pitchFamily="18" charset="0"/>
              </a:defRPr>
            </a:lvl4pPr>
            <a:lvl5pPr algn="l" rtl="0" eaLnBrk="0" fontAlgn="base" hangingPunct="0">
              <a:spcBef>
                <a:spcPct val="0"/>
              </a:spcBef>
              <a:spcAft>
                <a:spcPct val="0"/>
              </a:spcAft>
              <a:defRPr sz="4000">
                <a:solidFill>
                  <a:srgbClr val="002060"/>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a:lstStyle>
          <a:p>
            <a:pPr marL="609600" indent="-609600" eaLnBrk="1" hangingPunct="1"/>
            <a:r>
              <a:rPr lang="en-US" dirty="0" smtClean="0">
                <a:latin typeface="Trebuchet MS" pitchFamily="34" charset="0"/>
              </a:rPr>
              <a:t>Production process</a:t>
            </a:r>
          </a:p>
        </p:txBody>
      </p:sp>
    </p:spTree>
    <p:extLst>
      <p:ext uri="{BB962C8B-B14F-4D97-AF65-F5344CB8AC3E}">
        <p14:creationId xmlns:p14="http://schemas.microsoft.com/office/powerpoint/2010/main" val="263513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5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25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50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4" grpId="0" animBg="1"/>
      <p:bldP spid="17" grpId="0" animBg="1"/>
      <p:bldP spid="18" grpId="0" animBg="1"/>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139464"/>
            <a:ext cx="2016224"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139464"/>
            <a:ext cx="2030525"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3 Flecha derecha"/>
          <p:cNvSpPr/>
          <p:nvPr/>
        </p:nvSpPr>
        <p:spPr>
          <a:xfrm>
            <a:off x="3059832" y="1598945"/>
            <a:ext cx="288032"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2" y="1139464"/>
            <a:ext cx="2013366"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Flecha derecha"/>
          <p:cNvSpPr/>
          <p:nvPr/>
        </p:nvSpPr>
        <p:spPr>
          <a:xfrm>
            <a:off x="5580112" y="1625009"/>
            <a:ext cx="288032"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CL"/>
          </a:p>
        </p:txBody>
      </p:sp>
      <p:pic>
        <p:nvPicPr>
          <p:cNvPr id="7" name="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318" y="3342545"/>
            <a:ext cx="2035200"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5197" y="3342545"/>
            <a:ext cx="2035200"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3342545"/>
            <a:ext cx="2035200" cy="152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Flecha abajo"/>
          <p:cNvSpPr/>
          <p:nvPr/>
        </p:nvSpPr>
        <p:spPr>
          <a:xfrm>
            <a:off x="6873376" y="2780713"/>
            <a:ext cx="218904" cy="28803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10 Flecha derecha"/>
          <p:cNvSpPr/>
          <p:nvPr/>
        </p:nvSpPr>
        <p:spPr>
          <a:xfrm flipH="1">
            <a:off x="5508104" y="3929265"/>
            <a:ext cx="288000"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2" name="11 Flecha derecha"/>
          <p:cNvSpPr/>
          <p:nvPr/>
        </p:nvSpPr>
        <p:spPr>
          <a:xfrm flipH="1">
            <a:off x="3059832" y="3932841"/>
            <a:ext cx="288000" cy="219600"/>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13" name="Picture 13" descr="jering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6688" y="5387314"/>
            <a:ext cx="1451910" cy="1158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Flecha abajo"/>
          <p:cNvSpPr/>
          <p:nvPr/>
        </p:nvSpPr>
        <p:spPr>
          <a:xfrm>
            <a:off x="1400768" y="5012961"/>
            <a:ext cx="218904" cy="288032"/>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6" name="15 Flecha abajo"/>
          <p:cNvSpPr/>
          <p:nvPr/>
        </p:nvSpPr>
        <p:spPr>
          <a:xfrm>
            <a:off x="2307114" y="4924880"/>
            <a:ext cx="219600" cy="648072"/>
          </a:xfrm>
          <a:prstGeom prst="downArrow">
            <a:avLst/>
          </a:prstGeom>
          <a:scene3d>
            <a:camera prst="orthographicFront">
              <a:rot lat="0" lon="0" rev="2700000"/>
            </a:camera>
            <a:lightRig rig="threePt" dir="t">
              <a:rot lat="0" lon="0" rev="0"/>
            </a:lightRig>
          </a:scene3d>
          <a:sp3d prstMaterial="matte">
            <a:bevelT h="22225"/>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7" name="16 CuadroTexto"/>
          <p:cNvSpPr txBox="1"/>
          <p:nvPr/>
        </p:nvSpPr>
        <p:spPr>
          <a:xfrm>
            <a:off x="822603" y="6515837"/>
            <a:ext cx="1800200"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mtClean="0">
                <a:solidFill>
                  <a:srgbClr val="000066"/>
                </a:solidFill>
                <a:latin typeface="Arial" pitchFamily="34" charset="0"/>
                <a:cs typeface="Arial" pitchFamily="34" charset="0"/>
              </a:rPr>
              <a:t>Topical product</a:t>
            </a:r>
            <a:endParaRPr lang="en-US">
              <a:solidFill>
                <a:srgbClr val="000066"/>
              </a:solidFill>
              <a:latin typeface="Arial" pitchFamily="34" charset="0"/>
              <a:cs typeface="Arial" pitchFamily="34" charset="0"/>
            </a:endParaRPr>
          </a:p>
        </p:txBody>
      </p:sp>
      <p:sp>
        <p:nvSpPr>
          <p:cNvPr id="18" name="17 CuadroTexto"/>
          <p:cNvSpPr txBox="1"/>
          <p:nvPr/>
        </p:nvSpPr>
        <p:spPr>
          <a:xfrm>
            <a:off x="2714093" y="6515837"/>
            <a:ext cx="2073931" cy="3693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mtClean="0">
                <a:solidFill>
                  <a:srgbClr val="000066"/>
                </a:solidFill>
                <a:latin typeface="Arial" pitchFamily="34" charset="0"/>
                <a:cs typeface="Arial" pitchFamily="34" charset="0"/>
              </a:rPr>
              <a:t>Injectable product</a:t>
            </a:r>
            <a:endParaRPr lang="en-US">
              <a:solidFill>
                <a:srgbClr val="000066"/>
              </a:solidFill>
              <a:latin typeface="Arial" pitchFamily="34" charset="0"/>
              <a:cs typeface="Arial" pitchFamily="34" charset="0"/>
            </a:endParaRPr>
          </a:p>
        </p:txBody>
      </p:sp>
      <p:sp>
        <p:nvSpPr>
          <p:cNvPr id="19" name="18 CuadroTexto"/>
          <p:cNvSpPr txBox="1"/>
          <p:nvPr/>
        </p:nvSpPr>
        <p:spPr>
          <a:xfrm>
            <a:off x="1259632" y="2780713"/>
            <a:ext cx="5597648" cy="369332"/>
          </a:xfrm>
          <a:prstGeom prst="rect">
            <a:avLst/>
          </a:prstGeom>
          <a:noFill/>
        </p:spPr>
        <p:txBody>
          <a:bodyPr wrap="square" rtlCol="0">
            <a:spAutoFit/>
          </a:bodyPr>
          <a:lstStyle/>
          <a:p>
            <a:r>
              <a:rPr lang="en-US" smtClean="0">
                <a:solidFill>
                  <a:srgbClr val="000066"/>
                </a:solidFill>
              </a:rPr>
              <a:t>Acid extraction and chromatographic purification</a:t>
            </a:r>
            <a:endParaRPr lang="en-US">
              <a:solidFill>
                <a:srgbClr val="000066"/>
              </a:solidFill>
            </a:endParaRPr>
          </a:p>
        </p:txBody>
      </p:sp>
      <p:sp>
        <p:nvSpPr>
          <p:cNvPr id="20" name="19 CuadroTexto"/>
          <p:cNvSpPr txBox="1"/>
          <p:nvPr/>
        </p:nvSpPr>
        <p:spPr>
          <a:xfrm>
            <a:off x="2846688" y="4931661"/>
            <a:ext cx="4533624" cy="369332"/>
          </a:xfrm>
          <a:prstGeom prst="rect">
            <a:avLst/>
          </a:prstGeom>
          <a:noFill/>
        </p:spPr>
        <p:txBody>
          <a:bodyPr wrap="square" rtlCol="0">
            <a:spAutoFit/>
          </a:bodyPr>
          <a:lstStyle/>
          <a:p>
            <a:r>
              <a:rPr lang="en-US" smtClean="0">
                <a:solidFill>
                  <a:srgbClr val="000066"/>
                </a:solidFill>
              </a:rPr>
              <a:t>HPLC </a:t>
            </a:r>
            <a:r>
              <a:rPr lang="en-US" smtClean="0">
                <a:solidFill>
                  <a:srgbClr val="000066"/>
                </a:solidFill>
                <a:sym typeface="Symbol"/>
              </a:rPr>
              <a:t> Active ingredient</a:t>
            </a:r>
            <a:r>
              <a:rPr lang="en-US" smtClean="0">
                <a:solidFill>
                  <a:srgbClr val="000066"/>
                </a:solidFill>
              </a:rPr>
              <a:t> </a:t>
            </a:r>
            <a:endParaRPr lang="en-US">
              <a:solidFill>
                <a:srgbClr val="000066"/>
              </a:solidFill>
            </a:endParaRPr>
          </a:p>
        </p:txBody>
      </p:sp>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170" y="5387314"/>
            <a:ext cx="1685064" cy="128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
          <p:cNvSpPr txBox="1">
            <a:spLocks/>
          </p:cNvSpPr>
          <p:nvPr/>
        </p:nvSpPr>
        <p:spPr>
          <a:xfrm>
            <a:off x="394197" y="497315"/>
            <a:ext cx="8077200" cy="1074738"/>
          </a:xfrm>
          <a:prstGeom prst="rect">
            <a:avLst/>
          </a:prstGeom>
        </p:spPr>
        <p:txBody>
          <a:bodyPr anchor="t"/>
          <a:lstStyle>
            <a:lvl1pPr algn="l" rtl="0" eaLnBrk="0" fontAlgn="base" hangingPunct="0">
              <a:spcBef>
                <a:spcPct val="0"/>
              </a:spcBef>
              <a:spcAft>
                <a:spcPct val="0"/>
              </a:spcAft>
              <a:defRPr lang="es-ES" sz="4000" kern="1200">
                <a:solidFill>
                  <a:srgbClr val="002060"/>
                </a:solidFill>
                <a:latin typeface="+mj-lt"/>
                <a:ea typeface="+mj-ea"/>
                <a:cs typeface="+mj-cs"/>
              </a:defRPr>
            </a:lvl1pPr>
            <a:lvl2pPr algn="l" rtl="0" eaLnBrk="0" fontAlgn="base" hangingPunct="0">
              <a:spcBef>
                <a:spcPct val="0"/>
              </a:spcBef>
              <a:spcAft>
                <a:spcPct val="0"/>
              </a:spcAft>
              <a:defRPr sz="4000">
                <a:solidFill>
                  <a:srgbClr val="002060"/>
                </a:solidFill>
                <a:latin typeface="Bookman Old Style" pitchFamily="18" charset="0"/>
              </a:defRPr>
            </a:lvl2pPr>
            <a:lvl3pPr algn="l" rtl="0" eaLnBrk="0" fontAlgn="base" hangingPunct="0">
              <a:spcBef>
                <a:spcPct val="0"/>
              </a:spcBef>
              <a:spcAft>
                <a:spcPct val="0"/>
              </a:spcAft>
              <a:defRPr sz="4000">
                <a:solidFill>
                  <a:srgbClr val="002060"/>
                </a:solidFill>
                <a:latin typeface="Bookman Old Style" pitchFamily="18" charset="0"/>
              </a:defRPr>
            </a:lvl3pPr>
            <a:lvl4pPr algn="l" rtl="0" eaLnBrk="0" fontAlgn="base" hangingPunct="0">
              <a:spcBef>
                <a:spcPct val="0"/>
              </a:spcBef>
              <a:spcAft>
                <a:spcPct val="0"/>
              </a:spcAft>
              <a:defRPr sz="4000">
                <a:solidFill>
                  <a:srgbClr val="002060"/>
                </a:solidFill>
                <a:latin typeface="Bookman Old Style" pitchFamily="18" charset="0"/>
              </a:defRPr>
            </a:lvl4pPr>
            <a:lvl5pPr algn="l" rtl="0" eaLnBrk="0" fontAlgn="base" hangingPunct="0">
              <a:spcBef>
                <a:spcPct val="0"/>
              </a:spcBef>
              <a:spcAft>
                <a:spcPct val="0"/>
              </a:spcAft>
              <a:defRPr sz="4000">
                <a:solidFill>
                  <a:srgbClr val="002060"/>
                </a:solidFill>
                <a:latin typeface="Bookman Old Style" pitchFamily="18" charset="0"/>
              </a:defRPr>
            </a:lvl5pPr>
            <a:lvl6pPr marL="457200" algn="l" rtl="0" fontAlgn="base">
              <a:spcBef>
                <a:spcPct val="0"/>
              </a:spcBef>
              <a:spcAft>
                <a:spcPct val="0"/>
              </a:spcAft>
              <a:defRPr sz="4000">
                <a:solidFill>
                  <a:schemeClr val="tx2"/>
                </a:solidFill>
                <a:latin typeface="Bookman Old Style" pitchFamily="18" charset="0"/>
              </a:defRPr>
            </a:lvl6pPr>
            <a:lvl7pPr marL="914400" algn="l" rtl="0" fontAlgn="base">
              <a:spcBef>
                <a:spcPct val="0"/>
              </a:spcBef>
              <a:spcAft>
                <a:spcPct val="0"/>
              </a:spcAft>
              <a:defRPr sz="4000">
                <a:solidFill>
                  <a:schemeClr val="tx2"/>
                </a:solidFill>
                <a:latin typeface="Bookman Old Style" pitchFamily="18" charset="0"/>
              </a:defRPr>
            </a:lvl7pPr>
            <a:lvl8pPr marL="1371600" algn="l" rtl="0" fontAlgn="base">
              <a:spcBef>
                <a:spcPct val="0"/>
              </a:spcBef>
              <a:spcAft>
                <a:spcPct val="0"/>
              </a:spcAft>
              <a:defRPr sz="4000">
                <a:solidFill>
                  <a:schemeClr val="tx2"/>
                </a:solidFill>
                <a:latin typeface="Bookman Old Style" pitchFamily="18" charset="0"/>
              </a:defRPr>
            </a:lvl8pPr>
            <a:lvl9pPr marL="1828800" algn="l" rtl="0" fontAlgn="base">
              <a:spcBef>
                <a:spcPct val="0"/>
              </a:spcBef>
              <a:spcAft>
                <a:spcPct val="0"/>
              </a:spcAft>
              <a:defRPr sz="4000">
                <a:solidFill>
                  <a:schemeClr val="tx2"/>
                </a:solidFill>
                <a:latin typeface="Bookman Old Style" pitchFamily="18" charset="0"/>
              </a:defRPr>
            </a:lvl9pPr>
          </a:lstStyle>
          <a:p>
            <a:pPr marL="609600" indent="-609600" eaLnBrk="1" hangingPunct="1"/>
            <a:r>
              <a:rPr lang="en-US" dirty="0" smtClean="0">
                <a:latin typeface="Trebuchet MS" pitchFamily="34" charset="0"/>
              </a:rPr>
              <a:t>Production process</a:t>
            </a:r>
          </a:p>
        </p:txBody>
      </p:sp>
    </p:spTree>
    <p:extLst>
      <p:ext uri="{BB962C8B-B14F-4D97-AF65-F5344CB8AC3E}">
        <p14:creationId xmlns:p14="http://schemas.microsoft.com/office/powerpoint/2010/main" val="192292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nodeType="withEffect">
                                  <p:stCondLst>
                                    <p:cond delay="25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nodeType="with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1" grpId="0" animBg="1"/>
      <p:bldP spid="12" grpId="0" animBg="1"/>
      <p:bldP spid="15" grpId="0" animBg="1"/>
      <p:bldP spid="16" grpId="0" animBg="1"/>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60000" y="612000"/>
            <a:ext cx="7919883" cy="4893647"/>
          </a:xfrm>
          <a:prstGeom prst="rect">
            <a:avLst/>
          </a:prstGeom>
        </p:spPr>
        <p:txBody>
          <a:bodyPr wrap="square">
            <a:spAutoFit/>
          </a:bodyPr>
          <a:lstStyle/>
          <a:p>
            <a:r>
              <a:rPr lang="en-US" sz="2000" dirty="0" smtClean="0">
                <a:hlinkClick r:id="rId2"/>
              </a:rPr>
              <a:t>www.uspto.gov</a:t>
            </a:r>
            <a:r>
              <a:rPr lang="en-US" sz="2000" dirty="0" smtClean="0"/>
              <a:t> – Patent number: 6,171,626 Lagos, et al. Jan 9, 2001</a:t>
            </a:r>
          </a:p>
          <a:p>
            <a:r>
              <a:rPr lang="en-US" sz="2000" b="1" dirty="0">
                <a:solidFill>
                  <a:schemeClr val="accent5">
                    <a:lumMod val="75000"/>
                  </a:schemeClr>
                </a:solidFill>
              </a:rPr>
              <a:t>Procedure </a:t>
            </a:r>
            <a:r>
              <a:rPr lang="en-US" sz="2000" b="1" dirty="0">
                <a:solidFill>
                  <a:schemeClr val="accent5">
                    <a:lumMod val="75000"/>
                  </a:schemeClr>
                </a:solidFill>
              </a:rPr>
              <a:t>for detoxification of shellfish, contaminated with paralytic shellfish </a:t>
            </a:r>
            <a:r>
              <a:rPr lang="en-US" sz="2000" b="1" dirty="0">
                <a:solidFill>
                  <a:schemeClr val="accent5">
                    <a:lumMod val="75000"/>
                  </a:schemeClr>
                </a:solidFill>
              </a:rPr>
              <a:t>toxins</a:t>
            </a:r>
          </a:p>
          <a:p>
            <a:pPr algn="just"/>
            <a:endParaRPr lang="en-US" sz="1400" b="1" dirty="0" smtClean="0">
              <a:solidFill>
                <a:schemeClr val="accent5">
                  <a:lumMod val="75000"/>
                </a:schemeClr>
              </a:solidFill>
            </a:endParaRPr>
          </a:p>
          <a:p>
            <a:pPr algn="just"/>
            <a:r>
              <a:rPr lang="en-US" sz="1400" b="1" dirty="0" smtClean="0">
                <a:solidFill>
                  <a:schemeClr val="accent5">
                    <a:lumMod val="75000"/>
                  </a:schemeClr>
                </a:solidFill>
              </a:rPr>
              <a:t>Abstract:</a:t>
            </a:r>
          </a:p>
          <a:p>
            <a:pPr algn="just"/>
            <a:r>
              <a:rPr lang="en-US" sz="1400" b="1" dirty="0" smtClean="0">
                <a:solidFill>
                  <a:schemeClr val="accent5">
                    <a:lumMod val="75000"/>
                  </a:schemeClr>
                </a:solidFill>
              </a:rPr>
              <a:t>This </a:t>
            </a:r>
            <a:r>
              <a:rPr lang="en-US" sz="1400" b="1" dirty="0">
                <a:solidFill>
                  <a:schemeClr val="accent5">
                    <a:lumMod val="75000"/>
                  </a:schemeClr>
                </a:solidFill>
              </a:rPr>
              <a:t>invention relates to a process for detoxifying shellfish contaminated with paralytic toxin. </a:t>
            </a:r>
            <a:r>
              <a:rPr lang="en-US" sz="1400" b="1" dirty="0">
                <a:solidFill>
                  <a:schemeClr val="accent5">
                    <a:lumMod val="75000"/>
                  </a:schemeClr>
                </a:solidFill>
              </a:rPr>
              <a:t>Actually no industrial method has been described that is 100% effective for detoxification of shellfish containing this type of toxins. Decontamination is achieved through a process involving the chemical treatment of shellfish. This chemical treatment consists of </a:t>
            </a:r>
            <a:r>
              <a:rPr lang="en-US" sz="1400" b="1" dirty="0" err="1">
                <a:solidFill>
                  <a:schemeClr val="accent5">
                    <a:lumMod val="75000"/>
                  </a:schemeClr>
                </a:solidFill>
              </a:rPr>
              <a:t>preincubating</a:t>
            </a:r>
            <a:r>
              <a:rPr lang="en-US" sz="1400" b="1" dirty="0">
                <a:solidFill>
                  <a:schemeClr val="accent5">
                    <a:lumMod val="75000"/>
                  </a:schemeClr>
                </a:solidFill>
              </a:rPr>
              <a:t> and then cooking the shellfish in an alkaline pH solution. This treatment can be combined with one or more other procedures for the reduction of the products' final toxicity, these other procedures including, for example, partial shellfish detoxification by depuration, removal of the most toxic parts, and commercial cooking/canning of the shellfish. The process reduces total toxicity levels in shellfish to values below 80 .</a:t>
            </a:r>
            <a:r>
              <a:rPr lang="en-US" sz="1400" b="1" dirty="0" err="1">
                <a:solidFill>
                  <a:schemeClr val="accent5">
                    <a:lumMod val="75000"/>
                  </a:schemeClr>
                </a:solidFill>
              </a:rPr>
              <a:t>mu.g</a:t>
            </a:r>
            <a:r>
              <a:rPr lang="en-US" sz="1400" b="1" dirty="0">
                <a:solidFill>
                  <a:schemeClr val="accent5">
                    <a:lumMod val="75000"/>
                  </a:schemeClr>
                </a:solidFill>
              </a:rPr>
              <a:t> of eq. STX/100 g shellfish, independently of the toxin profile, or the initial toxicity present in the shellfish. </a:t>
            </a:r>
            <a:r>
              <a:rPr lang="en-US" sz="1400" b="1" dirty="0">
                <a:solidFill>
                  <a:schemeClr val="accent5">
                    <a:lumMod val="75000"/>
                  </a:schemeClr>
                </a:solidFill>
              </a:rPr>
              <a:t>This is the first known industrial process that guarantee the shellfish decontamination 100% compatible with the international regulatory norms for human consumption</a:t>
            </a:r>
            <a:r>
              <a:rPr lang="en-US" sz="1400" b="1" dirty="0" smtClean="0">
                <a:solidFill>
                  <a:schemeClr val="accent5">
                    <a:lumMod val="75000"/>
                  </a:schemeClr>
                </a:solidFill>
              </a:rPr>
              <a:t>.</a:t>
            </a:r>
          </a:p>
          <a:p>
            <a:pPr algn="just"/>
            <a:endParaRPr lang="en-US" sz="1400" b="1" dirty="0">
              <a:solidFill>
                <a:schemeClr val="accent5">
                  <a:lumMod val="75000"/>
                </a:schemeClr>
              </a:solidFill>
            </a:endParaRPr>
          </a:p>
          <a:p>
            <a:pPr algn="just"/>
            <a:r>
              <a:rPr lang="es-CL" sz="1400" b="1" dirty="0" err="1" smtClean="0">
                <a:solidFill>
                  <a:schemeClr val="accent5">
                    <a:lumMod val="75000"/>
                  </a:schemeClr>
                </a:solidFill>
              </a:rPr>
              <a:t>Inventors</a:t>
            </a:r>
            <a:r>
              <a:rPr lang="es-CL" sz="1400" b="1" dirty="0" smtClean="0">
                <a:solidFill>
                  <a:schemeClr val="accent5">
                    <a:lumMod val="75000"/>
                  </a:schemeClr>
                </a:solidFill>
              </a:rPr>
              <a:t>:</a:t>
            </a:r>
          </a:p>
          <a:p>
            <a:pPr algn="just"/>
            <a:r>
              <a:rPr lang="es-CL" sz="1400" b="1" dirty="0" smtClean="0">
                <a:solidFill>
                  <a:schemeClr val="accent5">
                    <a:lumMod val="75000"/>
                  </a:schemeClr>
                </a:solidFill>
              </a:rPr>
              <a:t>Lagos</a:t>
            </a:r>
            <a:r>
              <a:rPr lang="es-CL" sz="1400" b="1" dirty="0">
                <a:solidFill>
                  <a:schemeClr val="accent5">
                    <a:lumMod val="75000"/>
                  </a:schemeClr>
                </a:solidFill>
              </a:rPr>
              <a:t>; </a:t>
            </a:r>
            <a:r>
              <a:rPr lang="es-CL" sz="1400" b="1" dirty="0" err="1">
                <a:solidFill>
                  <a:schemeClr val="accent5">
                    <a:lumMod val="75000"/>
                  </a:schemeClr>
                </a:solidFill>
              </a:rPr>
              <a:t>Nestor</a:t>
            </a:r>
            <a:r>
              <a:rPr lang="es-CL" sz="1400" b="1" dirty="0">
                <a:solidFill>
                  <a:schemeClr val="accent5">
                    <a:lumMod val="75000"/>
                  </a:schemeClr>
                </a:solidFill>
              </a:rPr>
              <a:t> (Santiago, CL), </a:t>
            </a:r>
            <a:r>
              <a:rPr lang="es-CL" sz="1400" b="1" dirty="0" err="1">
                <a:solidFill>
                  <a:schemeClr val="accent5">
                    <a:lumMod val="75000"/>
                  </a:schemeClr>
                </a:solidFill>
              </a:rPr>
              <a:t>Rutman</a:t>
            </a:r>
            <a:r>
              <a:rPr lang="es-CL" sz="1400" b="1" dirty="0">
                <a:solidFill>
                  <a:schemeClr val="accent5">
                    <a:lumMod val="75000"/>
                  </a:schemeClr>
                </a:solidFill>
              </a:rPr>
              <a:t>; Max (Santiago, CL), </a:t>
            </a:r>
            <a:r>
              <a:rPr lang="es-CL" sz="1400" b="1" dirty="0" err="1">
                <a:solidFill>
                  <a:schemeClr val="accent5">
                    <a:lumMod val="75000"/>
                  </a:schemeClr>
                </a:solidFill>
              </a:rPr>
              <a:t>Blamey</a:t>
            </a:r>
            <a:r>
              <a:rPr lang="es-CL" sz="1400" b="1" dirty="0">
                <a:solidFill>
                  <a:schemeClr val="accent5">
                    <a:lumMod val="75000"/>
                  </a:schemeClr>
                </a:solidFill>
              </a:rPr>
              <a:t>; Jenny (Santiago, CL), </a:t>
            </a:r>
            <a:r>
              <a:rPr lang="es-CL" sz="1400" b="1" dirty="0" err="1">
                <a:solidFill>
                  <a:schemeClr val="accent5">
                    <a:lumMod val="75000"/>
                  </a:schemeClr>
                </a:solidFill>
              </a:rPr>
              <a:t>Ocaranza</a:t>
            </a:r>
            <a:r>
              <a:rPr lang="es-CL" sz="1400" b="1" dirty="0">
                <a:solidFill>
                  <a:schemeClr val="accent5">
                    <a:lumMod val="75000"/>
                  </a:schemeClr>
                </a:solidFill>
              </a:rPr>
              <a:t>; Maria Paz (Santiago, CL), </a:t>
            </a:r>
            <a:r>
              <a:rPr lang="es-CL" sz="1400" b="1" dirty="0" err="1">
                <a:solidFill>
                  <a:schemeClr val="accent5">
                    <a:lumMod val="75000"/>
                  </a:schemeClr>
                </a:solidFill>
              </a:rPr>
              <a:t>Chiong</a:t>
            </a:r>
            <a:r>
              <a:rPr lang="es-CL" sz="1400" b="1" dirty="0">
                <a:solidFill>
                  <a:schemeClr val="accent5">
                    <a:lumMod val="75000"/>
                  </a:schemeClr>
                </a:solidFill>
              </a:rPr>
              <a:t>; Mario (Santiago, CL), </a:t>
            </a:r>
            <a:r>
              <a:rPr lang="es-CL" sz="1400" b="1" dirty="0" err="1">
                <a:solidFill>
                  <a:schemeClr val="accent5">
                    <a:lumMod val="75000"/>
                  </a:schemeClr>
                </a:solidFill>
              </a:rPr>
              <a:t>Hinrichsen</a:t>
            </a:r>
            <a:r>
              <a:rPr lang="es-CL" sz="1400" b="1" dirty="0">
                <a:solidFill>
                  <a:schemeClr val="accent5">
                    <a:lumMod val="75000"/>
                  </a:schemeClr>
                </a:solidFill>
              </a:rPr>
              <a:t>; Juan Pablo (Santiago, CL), Lopez; Claudia (Santiago, CL</a:t>
            </a:r>
            <a:r>
              <a:rPr lang="es-CL" sz="1400" b="1" dirty="0" smtClean="0">
                <a:solidFill>
                  <a:schemeClr val="accent5">
                    <a:lumMod val="75000"/>
                  </a:schemeClr>
                </a:solidFill>
              </a:rPr>
              <a:t>)</a:t>
            </a:r>
            <a:endParaRPr lang="es-CL" sz="1400" b="1" dirty="0">
              <a:solidFill>
                <a:schemeClr val="accent5">
                  <a:lumMod val="75000"/>
                </a:schemeClr>
              </a:solidFill>
            </a:endParaRPr>
          </a:p>
        </p:txBody>
      </p:sp>
    </p:spTree>
    <p:extLst>
      <p:ext uri="{BB962C8B-B14F-4D97-AF65-F5344CB8AC3E}">
        <p14:creationId xmlns:p14="http://schemas.microsoft.com/office/powerpoint/2010/main" val="1061121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577" y="244700"/>
            <a:ext cx="8783392" cy="1445990"/>
          </a:xfrm>
        </p:spPr>
        <p:txBody>
          <a:bodyPr>
            <a:normAutofit/>
          </a:bodyPr>
          <a:lstStyle/>
          <a:p>
            <a:r>
              <a:rPr lang="es-CL" sz="2000" dirty="0" err="1"/>
              <a:t>Structures</a:t>
            </a:r>
            <a:r>
              <a:rPr lang="es-CL" sz="2000" dirty="0"/>
              <a:t> of (A) TTX and (B) PSP </a:t>
            </a:r>
            <a:r>
              <a:rPr lang="es-CL" sz="2000" dirty="0" err="1"/>
              <a:t>components</a:t>
            </a:r>
            <a:r>
              <a:rPr lang="es-CL" sz="2000" dirty="0"/>
              <a:t>. GTX = </a:t>
            </a:r>
            <a:r>
              <a:rPr lang="es-CL" sz="2000" dirty="0" err="1" smtClean="0"/>
              <a:t>gonyautoxin</a:t>
            </a:r>
            <a:r>
              <a:rPr lang="es-CL" sz="2000" dirty="0" smtClean="0"/>
              <a:t>;</a:t>
            </a:r>
            <a:br>
              <a:rPr lang="es-CL" sz="2000" dirty="0" smtClean="0"/>
            </a:br>
            <a:r>
              <a:rPr lang="es-CL" sz="2000" dirty="0" smtClean="0"/>
              <a:t>PSP </a:t>
            </a:r>
            <a:r>
              <a:rPr lang="es-CL" sz="2000" dirty="0"/>
              <a:t>= </a:t>
            </a:r>
            <a:r>
              <a:rPr lang="es-CL" sz="2000" dirty="0" err="1"/>
              <a:t>paralytic</a:t>
            </a:r>
            <a:r>
              <a:rPr lang="es-CL" sz="2000" dirty="0"/>
              <a:t> </a:t>
            </a:r>
            <a:r>
              <a:rPr lang="es-CL" sz="2000" dirty="0" err="1"/>
              <a:t>shellfish</a:t>
            </a:r>
            <a:r>
              <a:rPr lang="es-CL" sz="2000" dirty="0"/>
              <a:t> </a:t>
            </a:r>
            <a:r>
              <a:rPr lang="es-CL" sz="2000" dirty="0" err="1"/>
              <a:t>poison</a:t>
            </a:r>
            <a:r>
              <a:rPr lang="es-CL" sz="2000" dirty="0"/>
              <a:t>; STX = </a:t>
            </a:r>
            <a:r>
              <a:rPr lang="es-CL" sz="2000" dirty="0" err="1"/>
              <a:t>saxitoxin</a:t>
            </a:r>
            <a:r>
              <a:rPr lang="es-CL" sz="2000" dirty="0"/>
              <a:t>; TTX = </a:t>
            </a:r>
            <a:r>
              <a:rPr lang="es-CL" sz="2000" dirty="0" err="1"/>
              <a:t>tetrodotoxin</a:t>
            </a:r>
            <a:r>
              <a:rPr lang="es-CL" sz="2000" dirty="0"/>
              <a:t>.</a:t>
            </a:r>
            <a:endParaRPr lang="es-CL" sz="2000" dirty="0"/>
          </a:p>
        </p:txBody>
      </p:sp>
      <p:pic>
        <p:nvPicPr>
          <p:cNvPr id="5122" name="Picture 2" descr="https://www.researchgate.net/profile/Tung_Hoang13/publication/263318443/figure/fig7/AS:267977182412813@1440902147836/Structures-of-A-TTX-and-B-PSP-components-GTXgonyautoxin-PSPparalytic.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5014" y="1361218"/>
            <a:ext cx="7018986" cy="527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04233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4463</TotalTime>
  <Words>1745</Words>
  <Application>Microsoft Office PowerPoint</Application>
  <PresentationFormat>Presentación en pantalla (4:3)</PresentationFormat>
  <Paragraphs>198</Paragraphs>
  <Slides>16</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16</vt:i4>
      </vt:variant>
    </vt:vector>
  </HeadingPairs>
  <TitlesOfParts>
    <vt:vector size="26" baseType="lpstr">
      <vt:lpstr>MS PGothic</vt:lpstr>
      <vt:lpstr>Arial</vt:lpstr>
      <vt:lpstr>Calibri</vt:lpstr>
      <vt:lpstr>Calibri Light</vt:lpstr>
      <vt:lpstr>Futura Md</vt:lpstr>
      <vt:lpstr>Helvetica Neue</vt:lpstr>
      <vt:lpstr>Symbol</vt:lpstr>
      <vt:lpstr>Trebuchet MS</vt:lpstr>
      <vt:lpstr>Verdana, Arial, Helvetica, sans-serif</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Structures of (A) TTX and (B) PSP components. GTX = gonyautoxin; PSP = paralytic shellfish poison; STX = saxitoxin; TTX = tetrodotoxin.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Gatica</dc:creator>
  <cp:lastModifiedBy>Jorge Gatica Miranda</cp:lastModifiedBy>
  <cp:revision>248</cp:revision>
  <cp:lastPrinted>2015-07-03T23:28:21Z</cp:lastPrinted>
  <dcterms:created xsi:type="dcterms:W3CDTF">2015-06-06T18:20:37Z</dcterms:created>
  <dcterms:modified xsi:type="dcterms:W3CDTF">2016-05-31T04:38:13Z</dcterms:modified>
</cp:coreProperties>
</file>