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8"/>
  </p:handoutMasterIdLst>
  <p:sldIdLst>
    <p:sldId id="399" r:id="rId2"/>
    <p:sldId id="382" r:id="rId3"/>
    <p:sldId id="413" r:id="rId4"/>
    <p:sldId id="406" r:id="rId5"/>
    <p:sldId id="415" r:id="rId6"/>
    <p:sldId id="412" r:id="rId7"/>
  </p:sldIdLst>
  <p:sldSz cx="9144000" cy="6858000" type="screen4x3"/>
  <p:notesSz cx="7010400" cy="9296400"/>
  <p:defaultTextStyle>
    <a:defPPr>
      <a:defRPr lang="es-E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71" autoAdjust="0"/>
  </p:normalViewPr>
  <p:slideViewPr>
    <p:cSldViewPr snapToGrid="0" snapToObjects="1">
      <p:cViewPr varScale="1">
        <p:scale>
          <a:sx n="74" d="100"/>
          <a:sy n="74" d="100"/>
        </p:scale>
        <p:origin x="11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306E5-6754-4C3D-B4F4-299D1AD1A055}" type="datetimeFigureOut">
              <a:rPr lang="es-CL" smtClean="0"/>
              <a:t>14-04-2015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159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984A1-CBA8-4090-873B-55E7805102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8171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348BD-8995-2F4D-9A88-CE5BBC7E08E2}" type="datetimeFigureOut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6C060-8C5B-D24D-A7F4-F272E815EE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242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4208D-02D0-844F-8F98-594E65ABB306}" type="datetimeFigureOut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835E1-4345-724E-B55F-D350E9C044F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186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0F1F3-9A38-8448-AD92-C38D5EC07CC5}" type="datetimeFigureOut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EF801-D34A-9646-8685-07ABD8FC725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829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5DCCD-CE12-FA46-898D-74726E7EC98B}" type="datetimeFigureOut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FDAAC-3EB5-DC49-B906-9CBF3874EE2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774210" y="682384"/>
            <a:ext cx="699447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52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6A957-869E-9340-AB2A-82E8F6F9D064}" type="datetimeFigureOut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0FCD1-EA83-4C4D-9DFC-FCF441AABAA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06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C1A73-786B-C148-8BE2-37B63AEB10C0}" type="datetimeFigureOut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EEA60-64E4-3443-BD00-98E6606307A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08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C8201-A979-B446-8C6B-86799D65DACD}" type="datetimeFigureOut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4B9F-1C69-8A44-BF68-4B4F661AF69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027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6C960-BC47-CE48-A018-F82928F20B9C}" type="datetimeFigureOut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3ADB7-AC7B-0540-A9DD-E8455334658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593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45AFA-88E5-664D-8B3D-130D977F94B4}" type="datetimeFigureOut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1A6E0-806A-ED4F-8A21-F76AE115C9D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653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E7654-DAC1-284A-9F5E-1C4120C6C117}" type="datetimeFigureOut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01071-517A-C24D-929A-5FFA9483201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390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Arrastre la imagen al marcador de posición o haga clic en el icono para agregar</a:t>
            </a:r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321F4-0231-FC47-89C9-2D89E9E1BB56}" type="datetimeFigureOut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5009C-0232-654A-9845-DF6D9C62D10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99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  <a:endParaRPr lang="es-ES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951FED1-C911-2B46-973F-44B8DD1C7CAA}" type="datetimeFigureOut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7A4AA11-BD40-3342-8EA0-E64DF414753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2488" y="2759075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+mj-ea"/>
                <a:cs typeface="Verdana"/>
              </a:rPr>
              <a:t>Estudio Enfermedades crónicas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42829" y="5554663"/>
            <a:ext cx="5884490" cy="85978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Centro de Estudios USS - IPSUSS</a:t>
            </a:r>
            <a:endParaRPr lang="es-ES" sz="2100" b="1" dirty="0" smtClean="0">
              <a:solidFill>
                <a:schemeClr val="tx1">
                  <a:lumMod val="50000"/>
                  <a:lumOff val="50000"/>
                </a:schemeClr>
              </a:solidFill>
              <a:latin typeface="Verdana"/>
              <a:ea typeface="+mn-ea"/>
              <a:cs typeface="Verdana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s-ES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ea typeface="+mn-ea"/>
                <a:cs typeface="Verdana"/>
              </a:rPr>
              <a:t>Abril - 2015</a:t>
            </a:r>
            <a:endParaRPr lang="es-ES" sz="2100" b="1" dirty="0">
              <a:solidFill>
                <a:schemeClr val="tx1">
                  <a:lumMod val="50000"/>
                  <a:lumOff val="50000"/>
                </a:schemeClr>
              </a:solidFill>
              <a:latin typeface="Verdana"/>
              <a:ea typeface="+mn-e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14904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540082" y="519980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8340725" algn="r"/>
              </a:tabLst>
            </a:pPr>
            <a:r>
              <a:rPr lang="es-ES_tradnl" b="1" i="1" dirty="0" smtClean="0">
                <a:latin typeface="Arial" pitchFamily="34" charset="0"/>
                <a:cs typeface="Arial" pitchFamily="34" charset="0"/>
              </a:rPr>
              <a:t>Ficha Metodológica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2076718"/>
            <a:ext cx="8202706" cy="4525963"/>
          </a:xfrm>
        </p:spPr>
        <p:txBody>
          <a:bodyPr/>
          <a:lstStyle/>
          <a:p>
            <a:pPr algn="just"/>
            <a:r>
              <a:rPr lang="es-CL" sz="2000" dirty="0" smtClean="0"/>
              <a:t>Se encuestó telefónicamente a 875 personas mayores de 35 en forma aleatoria, representativo de la región metropolitana, entre el 01 y el 09 de Abril.</a:t>
            </a:r>
            <a:endParaRPr lang="es-CL" sz="2000" dirty="0"/>
          </a:p>
          <a:p>
            <a:pPr marL="0" indent="0">
              <a:buNone/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9640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733267" y="375827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s-ES"/>
            </a:defPPr>
            <a:lvl1pPr algn="ctr">
              <a:tabLst>
                <a:tab pos="8340725" algn="r"/>
              </a:tabLst>
              <a:defRPr b="1" i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_tradnl" dirty="0" smtClean="0"/>
              <a:t>Resultados : </a:t>
            </a:r>
            <a:r>
              <a:rPr lang="es-ES_tradnl" dirty="0"/>
              <a:t>Descripción Encuesta</a:t>
            </a:r>
          </a:p>
        </p:txBody>
      </p:sp>
      <p:sp>
        <p:nvSpPr>
          <p:cNvPr id="6" name="Marcador de contenido 2"/>
          <p:cNvSpPr>
            <a:spLocks noGrp="1"/>
          </p:cNvSpPr>
          <p:nvPr>
            <p:ph sz="half" idx="1"/>
          </p:nvPr>
        </p:nvSpPr>
        <p:spPr>
          <a:xfrm>
            <a:off x="1170579" y="1648686"/>
            <a:ext cx="8202706" cy="595646"/>
          </a:xfrm>
        </p:spPr>
        <p:txBody>
          <a:bodyPr/>
          <a:lstStyle/>
          <a:p>
            <a:r>
              <a:rPr lang="es-CL" sz="1800" b="1" dirty="0"/>
              <a:t>1</a:t>
            </a:r>
            <a:r>
              <a:rPr lang="es-CL" sz="1800" b="1" dirty="0" smtClean="0"/>
              <a:t>. ¿Padece de alguna enfermedad crónica?</a:t>
            </a:r>
            <a:endParaRPr lang="es-CL" sz="1800" b="1" dirty="0"/>
          </a:p>
          <a:p>
            <a:endParaRPr lang="es-CL" sz="1800" b="1" dirty="0"/>
          </a:p>
          <a:p>
            <a:endParaRPr lang="es-CL" sz="18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267" y="2908171"/>
            <a:ext cx="5236759" cy="121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1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066670" y="562703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s-ES"/>
            </a:defPPr>
            <a:lvl1pPr algn="ctr">
              <a:tabLst>
                <a:tab pos="8340725" algn="r"/>
              </a:tabLst>
              <a:defRPr b="1" i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_tradnl" dirty="0" smtClean="0"/>
              <a:t>Resultados : </a:t>
            </a:r>
            <a:r>
              <a:rPr lang="es-ES_tradnl" dirty="0"/>
              <a:t>Descripción Encuesta</a:t>
            </a:r>
          </a:p>
        </p:txBody>
      </p:sp>
      <p:sp>
        <p:nvSpPr>
          <p:cNvPr id="6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820751"/>
            <a:ext cx="8202706" cy="595646"/>
          </a:xfrm>
        </p:spPr>
        <p:txBody>
          <a:bodyPr/>
          <a:lstStyle/>
          <a:p>
            <a:r>
              <a:rPr lang="es-CL" sz="1800" b="1" dirty="0"/>
              <a:t>2</a:t>
            </a:r>
            <a:r>
              <a:rPr lang="es-CL" sz="1800" b="1" dirty="0" smtClean="0"/>
              <a:t>. </a:t>
            </a:r>
            <a:r>
              <a:rPr lang="es-MX" sz="1800" b="1" dirty="0" smtClean="0"/>
              <a:t>¿</a:t>
            </a:r>
            <a:r>
              <a:rPr lang="es-MX" sz="1800" b="1" dirty="0"/>
              <a:t>Qué es lo que más le cuesta a usted o un familiar con una enfermedad crónica, cuando tiene que seguir un tratamiento? </a:t>
            </a:r>
            <a:endParaRPr lang="es-CL" sz="18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573" y="3138502"/>
            <a:ext cx="5128876" cy="147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5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836298" y="362173"/>
            <a:ext cx="7077330" cy="53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s-ES"/>
            </a:defPPr>
            <a:lvl1pPr algn="ctr">
              <a:tabLst>
                <a:tab pos="8340725" algn="r"/>
              </a:tabLst>
              <a:defRPr b="1" i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_tradnl" dirty="0" smtClean="0"/>
              <a:t>Resultados : </a:t>
            </a:r>
            <a:r>
              <a:rPr lang="es-ES_tradnl" dirty="0"/>
              <a:t>Descripción Encuesta</a:t>
            </a:r>
          </a:p>
        </p:txBody>
      </p:sp>
      <p:sp>
        <p:nvSpPr>
          <p:cNvPr id="6" name="Marcador de contenido 2"/>
          <p:cNvSpPr>
            <a:spLocks noGrp="1"/>
          </p:cNvSpPr>
          <p:nvPr>
            <p:ph sz="half" idx="1"/>
          </p:nvPr>
        </p:nvSpPr>
        <p:spPr>
          <a:xfrm>
            <a:off x="470647" y="1703233"/>
            <a:ext cx="8202706" cy="595646"/>
          </a:xfrm>
        </p:spPr>
        <p:txBody>
          <a:bodyPr/>
          <a:lstStyle/>
          <a:p>
            <a:r>
              <a:rPr lang="es-CL" sz="1800" b="1" dirty="0" smtClean="0"/>
              <a:t>3</a:t>
            </a:r>
            <a:r>
              <a:rPr lang="es-CL" sz="1800" b="1" dirty="0"/>
              <a:t>.</a:t>
            </a:r>
            <a:r>
              <a:rPr lang="es-MX" sz="1800" dirty="0" smtClean="0"/>
              <a:t> </a:t>
            </a:r>
            <a:r>
              <a:rPr lang="es-MX" sz="1800" b="1" dirty="0"/>
              <a:t>¿A quién </a:t>
            </a:r>
            <a:r>
              <a:rPr lang="es-MX" sz="1800" b="1" dirty="0" smtClean="0"/>
              <a:t>recurriría </a:t>
            </a:r>
            <a:r>
              <a:rPr lang="es-MX" sz="1800" b="1" dirty="0"/>
              <a:t>usted para que le explique mejor cómo tiene que cuidar su salud? </a:t>
            </a:r>
            <a:endParaRPr lang="es-CL" sz="18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120" y="2757140"/>
            <a:ext cx="4991593" cy="172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83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2488" y="2759075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+mj-ea"/>
                <a:cs typeface="Verdana"/>
              </a:rPr>
              <a:t>Estudio </a:t>
            </a: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Enfermedades Crónicas</a:t>
            </a:r>
            <a:endParaRPr lang="es-E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+mj-ea"/>
              <a:cs typeface="Verdana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42829" y="5554663"/>
            <a:ext cx="5884490" cy="85978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Centro de Estudios USS - IPSUSS</a:t>
            </a:r>
            <a:endParaRPr lang="es-ES" sz="2100" b="1" dirty="0" smtClean="0">
              <a:solidFill>
                <a:schemeClr val="tx1">
                  <a:lumMod val="50000"/>
                  <a:lumOff val="50000"/>
                </a:schemeClr>
              </a:solidFill>
              <a:latin typeface="Verdana"/>
              <a:ea typeface="+mn-ea"/>
              <a:cs typeface="Verdana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s-ES" sz="2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/>
                <a:ea typeface="+mn-ea"/>
                <a:cs typeface="Verdana"/>
              </a:rPr>
              <a:t>Abril- 2015</a:t>
            </a:r>
            <a:endParaRPr lang="es-ES" sz="2100" b="1" dirty="0">
              <a:solidFill>
                <a:schemeClr val="tx1">
                  <a:lumMod val="50000"/>
                  <a:lumOff val="50000"/>
                </a:schemeClr>
              </a:solidFill>
              <a:latin typeface="Verdana"/>
              <a:ea typeface="+mn-e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8906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U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USS.pot</Template>
  <TotalTime>12836</TotalTime>
  <Words>120</Words>
  <Application>Microsoft Office PowerPoint</Application>
  <PresentationFormat>Presentación en pantalla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Verdana</vt:lpstr>
      <vt:lpstr>Presentación USS</vt:lpstr>
      <vt:lpstr>Estudio Enfermedades crónicas</vt:lpstr>
      <vt:lpstr>Presentación de PowerPoint</vt:lpstr>
      <vt:lpstr>Presentación de PowerPoint</vt:lpstr>
      <vt:lpstr>Presentación de PowerPoint</vt:lpstr>
      <vt:lpstr>Presentación de PowerPoint</vt:lpstr>
      <vt:lpstr>Estudio Enfermedades Crónicas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ppt</dc:title>
  <dc:creator>Mac Dise</dc:creator>
  <cp:lastModifiedBy>Jaime  Mañalich Muxi</cp:lastModifiedBy>
  <cp:revision>567</cp:revision>
  <cp:lastPrinted>2015-04-14T19:57:27Z</cp:lastPrinted>
  <dcterms:created xsi:type="dcterms:W3CDTF">2012-08-31T14:57:00Z</dcterms:created>
  <dcterms:modified xsi:type="dcterms:W3CDTF">2015-04-14T19:57:38Z</dcterms:modified>
</cp:coreProperties>
</file>