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9" r:id="rId2"/>
    <p:sldId id="382" r:id="rId3"/>
    <p:sldId id="400" r:id="rId4"/>
    <p:sldId id="383" r:id="rId5"/>
    <p:sldId id="384" r:id="rId6"/>
    <p:sldId id="385" r:id="rId7"/>
    <p:sldId id="386" r:id="rId8"/>
    <p:sldId id="387" r:id="rId9"/>
    <p:sldId id="393" r:id="rId10"/>
    <p:sldId id="396" r:id="rId11"/>
    <p:sldId id="395" r:id="rId12"/>
    <p:sldId id="394" r:id="rId13"/>
    <p:sldId id="388" r:id="rId14"/>
    <p:sldId id="389" r:id="rId15"/>
    <p:sldId id="390" r:id="rId16"/>
    <p:sldId id="391" r:id="rId17"/>
    <p:sldId id="392" r:id="rId18"/>
    <p:sldId id="256" r:id="rId19"/>
  </p:sldIdLst>
  <p:sldSz cx="9144000" cy="6858000" type="screen4x3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71" autoAdjust="0"/>
  </p:normalViewPr>
  <p:slideViewPr>
    <p:cSldViewPr snapToGrid="0" snapToObjects="1">
      <p:cViewPr varScale="1">
        <p:scale>
          <a:sx n="74" d="100"/>
          <a:sy n="7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48BD-8995-2F4D-9A88-CE5BBC7E08E2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C060-8C5B-D24D-A7F4-F272E815EE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42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208D-02D0-844F-8F98-594E65ABB306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35E1-4345-724E-B55F-D350E9C044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F1F3-9A38-8448-AD92-C38D5EC07CC5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F801-D34A-9646-8685-07ABD8FC72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29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DCCD-CE12-FA46-898D-74726E7EC98B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DAAC-3EB5-DC49-B906-9CBF3874EE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774210" y="682384"/>
            <a:ext cx="69944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2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A957-869E-9340-AB2A-82E8F6F9D064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FCD1-EA83-4C4D-9DFC-FCF441AABA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6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1A73-786B-C148-8BE2-37B63AEB10C0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EEA60-64E4-3443-BD00-98E6606307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8201-A979-B446-8C6B-86799D65DACD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4B9F-1C69-8A44-BF68-4B4F661AF6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27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C960-BC47-CE48-A018-F82928F20B9C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3ADB7-AC7B-0540-A9DD-E845533465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93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5AFA-88E5-664D-8B3D-130D977F94B4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A6E0-806A-ED4F-8A21-F76AE115C9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53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E7654-DAC1-284A-9F5E-1C4120C6C117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01071-517A-C24D-929A-5FFA948320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90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321F4-0231-FC47-89C9-2D89E9E1BB56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009C-0232-654A-9845-DF6D9C62D1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9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951FED1-C911-2B46-973F-44B8DD1C7CAA}" type="datetimeFigureOut">
              <a:rPr lang="es-ES"/>
              <a:pPr>
                <a:defRPr/>
              </a:pPr>
              <a:t>30/10/2014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A4AA11-BD40-3342-8EA0-E64DF41475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Prevención y Salud</a:t>
            </a:r>
            <a:b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</a:b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Región de Los Ríos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6473" y="5554663"/>
            <a:ext cx="5049670" cy="85978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- IPSUSS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Octubre 2014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490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1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4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6.- ¿Actualmente fuma?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786" y="2264389"/>
            <a:ext cx="4598408" cy="129571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111" y="2523047"/>
            <a:ext cx="2845424" cy="5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5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7.- ¿Usted bebe alcohol?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419" y="2338998"/>
            <a:ext cx="4598408" cy="160059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85648" y="3277872"/>
            <a:ext cx="272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Comparable con SENDA 2011, </a:t>
            </a:r>
            <a:r>
              <a:rPr lang="es-CL" sz="1600" dirty="0" smtClean="0"/>
              <a:t>1 </a:t>
            </a:r>
            <a:r>
              <a:rPr lang="es-CL" sz="1600" dirty="0"/>
              <a:t>vez al mes o menos 61,4</a:t>
            </a:r>
            <a:r>
              <a:rPr lang="es-CL" sz="1600" dirty="0" smtClean="0"/>
              <a:t>%.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9124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8.- ¿Usted realiza alguna actividad física, definida como al menos media hora cada vez?</a:t>
            </a:r>
            <a:endParaRPr lang="es-CL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20" y="2285087"/>
            <a:ext cx="4598408" cy="134653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687581" y="2769963"/>
            <a:ext cx="33276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Lo que está en rojo es sedentarismo. Según el Instituto Nacional del Deporte, en 2012 llegó a 82,7% a nivel nacional.</a:t>
            </a:r>
          </a:p>
        </p:txBody>
      </p:sp>
    </p:spTree>
    <p:extLst>
      <p:ext uri="{BB962C8B-B14F-4D97-AF65-F5344CB8AC3E}">
        <p14:creationId xmlns:p14="http://schemas.microsoft.com/office/powerpoint/2010/main" val="6729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9.- En relación a su peso, usted se considera: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56" y="2083325"/>
            <a:ext cx="8612487" cy="18038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73" y="5522908"/>
            <a:ext cx="8579451" cy="7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7321" y="1593550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10.- ¿Usted controla su peso?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267" y="2299128"/>
            <a:ext cx="4763544" cy="15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Prevención y Salud</a:t>
            </a:r>
            <a:b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</a:b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Región de Los Ríos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6473" y="5554663"/>
            <a:ext cx="5049670" cy="85978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- IPPSUSS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Octubre 2014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Ficha Metodológica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02706" cy="4525963"/>
          </a:xfrm>
        </p:spPr>
        <p:txBody>
          <a:bodyPr/>
          <a:lstStyle/>
          <a:p>
            <a:r>
              <a:rPr lang="es-CL" sz="2000" dirty="0"/>
              <a:t>Encuesta realizada a personas naturales mayores de 18 años con cobertura </a:t>
            </a:r>
            <a:r>
              <a:rPr lang="es-CL" sz="2000" dirty="0" smtClean="0"/>
              <a:t>regional, </a:t>
            </a:r>
            <a:r>
              <a:rPr lang="es-CL" sz="2000" dirty="0"/>
              <a:t>vía telefónica, entre el </a:t>
            </a:r>
            <a:r>
              <a:rPr lang="es-CL" sz="2000" dirty="0" smtClean="0"/>
              <a:t>2 </a:t>
            </a:r>
            <a:r>
              <a:rPr lang="es-CL" sz="2000" dirty="0"/>
              <a:t>y el </a:t>
            </a:r>
            <a:r>
              <a:rPr lang="es-CL" sz="2000" dirty="0" smtClean="0"/>
              <a:t>14 </a:t>
            </a:r>
            <a:r>
              <a:rPr lang="es-CL" sz="2000" dirty="0"/>
              <a:t>de </a:t>
            </a:r>
            <a:r>
              <a:rPr lang="es-CL" sz="2000" dirty="0" smtClean="0"/>
              <a:t>octubre.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La metodología fue aleatoria, completando la cantidad de </a:t>
            </a:r>
            <a:r>
              <a:rPr lang="es-CL" sz="2000" dirty="0" smtClean="0"/>
              <a:t>328 </a:t>
            </a:r>
            <a:r>
              <a:rPr lang="es-CL" sz="2000" dirty="0"/>
              <a:t>encuestas válidas (el mínimo </a:t>
            </a:r>
            <a:r>
              <a:rPr lang="es-CL" sz="2000" dirty="0" smtClean="0"/>
              <a:t>representativo es de 322), </a:t>
            </a:r>
            <a:r>
              <a:rPr lang="es-CL" sz="2000" dirty="0"/>
              <a:t>con un nivel de confianza del 95% y un error </a:t>
            </a:r>
            <a:r>
              <a:rPr lang="es-CL" sz="2000" dirty="0" err="1"/>
              <a:t>muestral</a:t>
            </a:r>
            <a:r>
              <a:rPr lang="es-CL" sz="2000" dirty="0"/>
              <a:t> del 5</a:t>
            </a:r>
            <a:r>
              <a:rPr lang="es-CL" sz="2000" dirty="0" smtClean="0"/>
              <a:t>%.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El objetivo fue conocer </a:t>
            </a:r>
            <a:r>
              <a:rPr lang="es-CL" sz="2000" dirty="0" smtClean="0"/>
              <a:t>los cuidados preventivos que realiza la población, su auto-percepción de salud y contrastar estos resultados con las principales causas de muerte del año 2012 en la Región de los Ríos.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964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Principales causas de defunción Región de los Ríos año 2012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1" y="1960532"/>
            <a:ext cx="8983691" cy="297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 ¿Cómo calificaría usted su actual estado de salud?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762" y="4479703"/>
            <a:ext cx="890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Comentario: </a:t>
            </a:r>
          </a:p>
          <a:p>
            <a:r>
              <a:rPr lang="es-CL" dirty="0" smtClean="0"/>
              <a:t>Según la encuesta CASEN 2011, aplicada a nivel nacional, la respuesta BUENO + MUY BUENO sumó el 62,5% y la suma de MALO + MUY MALO, resultó 2,7%</a:t>
            </a:r>
            <a:r>
              <a:rPr lang="es-CL" dirty="0" smtClean="0">
                <a:solidFill>
                  <a:srgbClr val="FF0000"/>
                </a:solidFill>
              </a:rPr>
              <a:t>...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488" y="1948854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2.- ¿Cuál fue el motivo de su última consulta médica?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82" y="1975749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3.- ¿Hace cuánto tiempo usted realizó la última consulta médica por algún problema de salud o enfermedad?</a:t>
            </a:r>
            <a:endParaRPr lang="es-CL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12" y="2272725"/>
            <a:ext cx="5640036" cy="15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4.- ¿Dónde tuvo lugar la última consulta médica realizada?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82" y="2083325"/>
            <a:ext cx="5640036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63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107856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sz="1600" b="1" i="1" dirty="0" smtClean="0"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910" y="1429555"/>
            <a:ext cx="889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5.- ¿Usted se controla o mide al menos una vez al año…?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0" y="2282959"/>
            <a:ext cx="4598408" cy="10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U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USS.pot</Template>
  <TotalTime>11883</TotalTime>
  <Words>400</Words>
  <Application>Microsoft Office PowerPoint</Application>
  <PresentationFormat>Presentación en pantalla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Verdana</vt:lpstr>
      <vt:lpstr>Presentación USS</vt:lpstr>
      <vt:lpstr>Estudio Prevención y Salud Región de Los Ríos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Estudio Prevención y Salud Región de Los Ríos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ppt</dc:title>
  <dc:creator>Mac Dise</dc:creator>
  <cp:lastModifiedBy>Ana María Morales Martinez</cp:lastModifiedBy>
  <cp:revision>510</cp:revision>
  <dcterms:created xsi:type="dcterms:W3CDTF">2012-08-31T14:57:00Z</dcterms:created>
  <dcterms:modified xsi:type="dcterms:W3CDTF">2014-10-30T18:40:17Z</dcterms:modified>
</cp:coreProperties>
</file>