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8" r:id="rId3"/>
    <p:sldId id="257" r:id="rId4"/>
    <p:sldId id="259" r:id="rId5"/>
    <p:sldId id="265" r:id="rId6"/>
    <p:sldId id="260" r:id="rId7"/>
    <p:sldId id="268" r:id="rId8"/>
    <p:sldId id="261" r:id="rId9"/>
    <p:sldId id="262" r:id="rId10"/>
    <p:sldId id="263" r:id="rId11"/>
    <p:sldId id="264" r:id="rId12"/>
    <p:sldId id="266" r:id="rId13"/>
    <p:sldId id="267" r:id="rId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75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79644-23D2-4970-BBBA-39A288AEF40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CL"/>
        </a:p>
      </dgm:t>
    </dgm:pt>
    <dgm:pt modelId="{AE64979B-5EF1-4A7E-9F4A-18DEF818371A}">
      <dgm:prSet phldrT="[Texto]"/>
      <dgm:spPr/>
      <dgm:t>
        <a:bodyPr/>
        <a:lstStyle/>
        <a:p>
          <a:r>
            <a:rPr lang="es-CL"/>
            <a:t>Habitabilidad</a:t>
          </a:r>
        </a:p>
      </dgm:t>
    </dgm:pt>
    <dgm:pt modelId="{66B06C80-E984-4135-800D-308FF90978EA}" type="parTrans" cxnId="{33F776FC-A594-496A-9EEA-C2CA1B4F63CB}">
      <dgm:prSet/>
      <dgm:spPr/>
      <dgm:t>
        <a:bodyPr/>
        <a:lstStyle/>
        <a:p>
          <a:endParaRPr lang="es-CL"/>
        </a:p>
      </dgm:t>
    </dgm:pt>
    <dgm:pt modelId="{73426F82-04C4-435F-BAF3-0E3E0121DBC2}" type="sibTrans" cxnId="{33F776FC-A594-496A-9EEA-C2CA1B4F63CB}">
      <dgm:prSet/>
      <dgm:spPr/>
      <dgm:t>
        <a:bodyPr/>
        <a:lstStyle/>
        <a:p>
          <a:endParaRPr lang="es-CL"/>
        </a:p>
      </dgm:t>
    </dgm:pt>
    <dgm:pt modelId="{462BE2B9-D5CA-4981-B475-0BB2B3869476}">
      <dgm:prSet phldrT="[Texto]"/>
      <dgm:spPr/>
      <dgm:t>
        <a:bodyPr/>
        <a:lstStyle/>
        <a:p>
          <a:r>
            <a:rPr lang="es-CL"/>
            <a:t>Nec. Proteccion</a:t>
          </a:r>
        </a:p>
      </dgm:t>
    </dgm:pt>
    <dgm:pt modelId="{D274F405-C03F-4463-B7DF-D677F719C295}" type="parTrans" cxnId="{ECDE5C6E-1A63-45C2-9883-778A38B2BD8C}">
      <dgm:prSet/>
      <dgm:spPr/>
      <dgm:t>
        <a:bodyPr/>
        <a:lstStyle/>
        <a:p>
          <a:endParaRPr lang="es-CL"/>
        </a:p>
      </dgm:t>
    </dgm:pt>
    <dgm:pt modelId="{FD4034A3-4862-4929-87B1-DE0DE5A8821C}" type="sibTrans" cxnId="{ECDE5C6E-1A63-45C2-9883-778A38B2BD8C}">
      <dgm:prSet/>
      <dgm:spPr/>
      <dgm:t>
        <a:bodyPr/>
        <a:lstStyle/>
        <a:p>
          <a:endParaRPr lang="es-CL"/>
        </a:p>
      </dgm:t>
    </dgm:pt>
    <dgm:pt modelId="{DF99D9F7-24F3-4653-956A-065D6736927E}">
      <dgm:prSet phldrT="[Texto]"/>
      <dgm:spPr/>
      <dgm:t>
        <a:bodyPr/>
        <a:lstStyle/>
        <a:p>
          <a:r>
            <a:rPr lang="es-CL"/>
            <a:t>Nec. Reincercion</a:t>
          </a:r>
        </a:p>
      </dgm:t>
    </dgm:pt>
    <dgm:pt modelId="{2F6BB8B7-F6AC-459D-A740-B615DBB7A24D}" type="parTrans" cxnId="{CFAA6FA0-74A7-4EBE-9946-46970EC3EA4E}">
      <dgm:prSet/>
      <dgm:spPr/>
      <dgm:t>
        <a:bodyPr/>
        <a:lstStyle/>
        <a:p>
          <a:endParaRPr lang="es-CL"/>
        </a:p>
      </dgm:t>
    </dgm:pt>
    <dgm:pt modelId="{555AAE9D-8513-4161-A4BF-048F187B82B5}" type="sibTrans" cxnId="{CFAA6FA0-74A7-4EBE-9946-46970EC3EA4E}">
      <dgm:prSet/>
      <dgm:spPr/>
      <dgm:t>
        <a:bodyPr/>
        <a:lstStyle/>
        <a:p>
          <a:endParaRPr lang="es-CL"/>
        </a:p>
      </dgm:t>
    </dgm:pt>
    <dgm:pt modelId="{F2E9CE46-D494-488D-88DD-3B04A2A78F8F}">
      <dgm:prSet phldrT="[Texto]"/>
      <dgm:spPr/>
      <dgm:t>
        <a:bodyPr/>
        <a:lstStyle/>
        <a:p>
          <a:r>
            <a:rPr lang="es-CL"/>
            <a:t>Adiccion</a:t>
          </a:r>
        </a:p>
      </dgm:t>
    </dgm:pt>
    <dgm:pt modelId="{E152E2E5-A5D8-410E-82E5-E342D291F250}" type="parTrans" cxnId="{BF3F59F8-0875-4AD3-B070-369A2DD53201}">
      <dgm:prSet/>
      <dgm:spPr/>
      <dgm:t>
        <a:bodyPr/>
        <a:lstStyle/>
        <a:p>
          <a:endParaRPr lang="es-CL"/>
        </a:p>
      </dgm:t>
    </dgm:pt>
    <dgm:pt modelId="{51BCE3E6-3988-462F-9A58-C287D478482D}" type="sibTrans" cxnId="{BF3F59F8-0875-4AD3-B070-369A2DD53201}">
      <dgm:prSet/>
      <dgm:spPr/>
      <dgm:t>
        <a:bodyPr/>
        <a:lstStyle/>
        <a:p>
          <a:endParaRPr lang="es-CL"/>
        </a:p>
      </dgm:t>
    </dgm:pt>
    <dgm:pt modelId="{C7FE8258-8C18-45B2-8901-AB5D4CC3B62B}">
      <dgm:prSet phldrT="[Texto]"/>
      <dgm:spPr/>
      <dgm:t>
        <a:bodyPr/>
        <a:lstStyle/>
        <a:p>
          <a:r>
            <a:rPr lang="es-CL"/>
            <a:t>Judicial</a:t>
          </a:r>
        </a:p>
      </dgm:t>
    </dgm:pt>
    <dgm:pt modelId="{63F7A231-10C6-4A3B-BD23-587A7835631F}" type="parTrans" cxnId="{5BE279BB-D0E7-432E-B561-DBD9747694FB}">
      <dgm:prSet/>
      <dgm:spPr/>
      <dgm:t>
        <a:bodyPr/>
        <a:lstStyle/>
        <a:p>
          <a:endParaRPr lang="es-CL"/>
        </a:p>
      </dgm:t>
    </dgm:pt>
    <dgm:pt modelId="{8FDA40D8-F0CD-4F1C-93DA-AC3B6423AC12}" type="sibTrans" cxnId="{5BE279BB-D0E7-432E-B561-DBD9747694FB}">
      <dgm:prSet/>
      <dgm:spPr/>
      <dgm:t>
        <a:bodyPr/>
        <a:lstStyle/>
        <a:p>
          <a:endParaRPr lang="es-CL"/>
        </a:p>
      </dgm:t>
    </dgm:pt>
    <dgm:pt modelId="{056FB84B-7AFE-4292-BB17-67682EB14037}">
      <dgm:prSet phldrT="[Texto]"/>
      <dgm:spPr/>
      <dgm:t>
        <a:bodyPr/>
        <a:lstStyle/>
        <a:p>
          <a:r>
            <a:rPr lang="es-CL"/>
            <a:t>Md. restaurativa</a:t>
          </a:r>
        </a:p>
      </dgm:t>
    </dgm:pt>
    <dgm:pt modelId="{E666BAAE-E488-44DD-8571-F6CCDB041F67}" type="parTrans" cxnId="{82E91373-783A-48FA-95C0-2397D0E213A5}">
      <dgm:prSet/>
      <dgm:spPr/>
      <dgm:t>
        <a:bodyPr/>
        <a:lstStyle/>
        <a:p>
          <a:endParaRPr lang="es-CL"/>
        </a:p>
      </dgm:t>
    </dgm:pt>
    <dgm:pt modelId="{FEE28A82-0F32-4952-9004-D7F5EE1C0B18}" type="sibTrans" cxnId="{82E91373-783A-48FA-95C0-2397D0E213A5}">
      <dgm:prSet/>
      <dgm:spPr/>
      <dgm:t>
        <a:bodyPr/>
        <a:lstStyle/>
        <a:p>
          <a:endParaRPr lang="es-CL"/>
        </a:p>
      </dgm:t>
    </dgm:pt>
    <dgm:pt modelId="{FCC8B286-2B50-45F5-8ACF-F1EE02D11691}">
      <dgm:prSet phldrT="[Texto]"/>
      <dgm:spPr/>
      <dgm:t>
        <a:bodyPr/>
        <a:lstStyle/>
        <a:p>
          <a:r>
            <a:rPr lang="es-CL"/>
            <a:t>Md. seguridad</a:t>
          </a:r>
        </a:p>
      </dgm:t>
    </dgm:pt>
    <dgm:pt modelId="{2C42826D-51AC-4748-867A-5E45932C7B55}" type="parTrans" cxnId="{87C4DBF6-F041-4E96-9240-5E6F4785AC04}">
      <dgm:prSet/>
      <dgm:spPr/>
      <dgm:t>
        <a:bodyPr/>
        <a:lstStyle/>
        <a:p>
          <a:endParaRPr lang="es-CL"/>
        </a:p>
      </dgm:t>
    </dgm:pt>
    <dgm:pt modelId="{AA71C0B0-0FE3-49ED-B12B-8934FFB36AD3}" type="sibTrans" cxnId="{87C4DBF6-F041-4E96-9240-5E6F4785AC04}">
      <dgm:prSet/>
      <dgm:spPr/>
      <dgm:t>
        <a:bodyPr/>
        <a:lstStyle/>
        <a:p>
          <a:endParaRPr lang="es-CL"/>
        </a:p>
      </dgm:t>
    </dgm:pt>
    <dgm:pt modelId="{F5265B84-2294-4E45-9CAF-EDF97FBE5595}">
      <dgm:prSet phldrT="[Texto]"/>
      <dgm:spPr/>
      <dgm:t>
        <a:bodyPr/>
        <a:lstStyle/>
        <a:p>
          <a:r>
            <a:rPr lang="es-CL"/>
            <a:t>Enfermedad mental</a:t>
          </a:r>
        </a:p>
      </dgm:t>
    </dgm:pt>
    <dgm:pt modelId="{16B404D2-1214-467F-88F8-926E60085CFC}" type="parTrans" cxnId="{77426830-CC6E-4066-B2CC-49F4939C8E75}">
      <dgm:prSet/>
      <dgm:spPr/>
      <dgm:t>
        <a:bodyPr/>
        <a:lstStyle/>
        <a:p>
          <a:endParaRPr lang="es-CL"/>
        </a:p>
      </dgm:t>
    </dgm:pt>
    <dgm:pt modelId="{2A271263-187A-4967-83EB-E54FF43A9798}" type="sibTrans" cxnId="{77426830-CC6E-4066-B2CC-49F4939C8E75}">
      <dgm:prSet/>
      <dgm:spPr/>
      <dgm:t>
        <a:bodyPr/>
        <a:lstStyle/>
        <a:p>
          <a:endParaRPr lang="es-CL"/>
        </a:p>
      </dgm:t>
    </dgm:pt>
    <dgm:pt modelId="{3A340478-4D02-4A06-A5CA-44F1F63F3D03}">
      <dgm:prSet phldrT="[Texto]"/>
      <dgm:spPr/>
      <dgm:t>
        <a:bodyPr/>
        <a:lstStyle/>
        <a:p>
          <a:r>
            <a:rPr lang="es-CL"/>
            <a:t>Estructural o cronica</a:t>
          </a:r>
        </a:p>
      </dgm:t>
    </dgm:pt>
    <dgm:pt modelId="{20EB3768-01F3-49C7-B864-267754B50B16}" type="parTrans" cxnId="{AD73ABD5-0180-4F22-98EF-1F62E2F25059}">
      <dgm:prSet/>
      <dgm:spPr/>
      <dgm:t>
        <a:bodyPr/>
        <a:lstStyle/>
        <a:p>
          <a:endParaRPr lang="es-CL"/>
        </a:p>
      </dgm:t>
    </dgm:pt>
    <dgm:pt modelId="{0EDF29FA-0073-41BF-8BF7-5842D307D7A2}" type="sibTrans" cxnId="{AD73ABD5-0180-4F22-98EF-1F62E2F25059}">
      <dgm:prSet/>
      <dgm:spPr/>
      <dgm:t>
        <a:bodyPr/>
        <a:lstStyle/>
        <a:p>
          <a:endParaRPr lang="es-CL"/>
        </a:p>
      </dgm:t>
    </dgm:pt>
    <dgm:pt modelId="{271323A0-6BD9-4CD6-A0BE-999BB6BC0169}">
      <dgm:prSet phldrT="[Texto]"/>
      <dgm:spPr/>
      <dgm:t>
        <a:bodyPr/>
        <a:lstStyle/>
        <a:p>
          <a:r>
            <a:rPr lang="es-CL"/>
            <a:t>Aguda o transitoria</a:t>
          </a:r>
        </a:p>
      </dgm:t>
    </dgm:pt>
    <dgm:pt modelId="{97686557-E438-4E6D-8397-68CB3ADB6C7D}" type="parTrans" cxnId="{2BA4CD69-2508-47D2-BD74-626A3A552A8D}">
      <dgm:prSet/>
      <dgm:spPr/>
      <dgm:t>
        <a:bodyPr/>
        <a:lstStyle/>
        <a:p>
          <a:endParaRPr lang="es-CL"/>
        </a:p>
      </dgm:t>
    </dgm:pt>
    <dgm:pt modelId="{7947991F-56DD-4FCA-9059-47066B2C28EF}" type="sibTrans" cxnId="{2BA4CD69-2508-47D2-BD74-626A3A552A8D}">
      <dgm:prSet/>
      <dgm:spPr/>
      <dgm:t>
        <a:bodyPr/>
        <a:lstStyle/>
        <a:p>
          <a:endParaRPr lang="es-CL"/>
        </a:p>
      </dgm:t>
    </dgm:pt>
    <dgm:pt modelId="{2B1F8B35-BE26-4134-BE05-242F132DF84F}">
      <dgm:prSet phldrT="[Texto]"/>
      <dgm:spPr/>
      <dgm:t>
        <a:bodyPr/>
        <a:lstStyle/>
        <a:p>
          <a:r>
            <a:rPr lang="es-CL"/>
            <a:t>Md. protección</a:t>
          </a:r>
        </a:p>
      </dgm:t>
    </dgm:pt>
    <dgm:pt modelId="{80FB919F-1FA4-48BC-A440-92E1C50E2E97}" type="parTrans" cxnId="{8C9EE1A3-C988-4178-BF71-3B80244FB08D}">
      <dgm:prSet/>
      <dgm:spPr/>
      <dgm:t>
        <a:bodyPr/>
        <a:lstStyle/>
        <a:p>
          <a:endParaRPr lang="es-CL"/>
        </a:p>
      </dgm:t>
    </dgm:pt>
    <dgm:pt modelId="{CD4FC69A-2D53-45C5-A976-5708DDC3BACD}" type="sibTrans" cxnId="{8C9EE1A3-C988-4178-BF71-3B80244FB08D}">
      <dgm:prSet/>
      <dgm:spPr/>
      <dgm:t>
        <a:bodyPr/>
        <a:lstStyle/>
        <a:p>
          <a:endParaRPr lang="es-CL"/>
        </a:p>
      </dgm:t>
    </dgm:pt>
    <dgm:pt modelId="{7EC16054-0570-4EF4-8CFA-B8EB1AB61CCB}" type="pres">
      <dgm:prSet presAssocID="{87D79644-23D2-4970-BBBA-39A288AEF405}" presName="Name0" presStyleCnt="0">
        <dgm:presLayoutVars>
          <dgm:dir/>
          <dgm:resizeHandles val="exact"/>
        </dgm:presLayoutVars>
      </dgm:prSet>
      <dgm:spPr/>
      <dgm:t>
        <a:bodyPr/>
        <a:lstStyle/>
        <a:p>
          <a:endParaRPr lang="es-CL"/>
        </a:p>
      </dgm:t>
    </dgm:pt>
    <dgm:pt modelId="{E713980F-19EB-416A-8BBE-175A9869B590}" type="pres">
      <dgm:prSet presAssocID="{87D79644-23D2-4970-BBBA-39A288AEF405}" presName="fgShape" presStyleLbl="fgShp" presStyleIdx="0" presStyleCnt="1"/>
      <dgm:spPr/>
    </dgm:pt>
    <dgm:pt modelId="{692B7359-7FE8-445C-89C0-74A7579A51E3}" type="pres">
      <dgm:prSet presAssocID="{87D79644-23D2-4970-BBBA-39A288AEF405}" presName="linComp" presStyleCnt="0"/>
      <dgm:spPr/>
    </dgm:pt>
    <dgm:pt modelId="{FA6C63C1-57FA-4E00-9A67-892E8B359BDF}" type="pres">
      <dgm:prSet presAssocID="{F5265B84-2294-4E45-9CAF-EDF97FBE5595}" presName="compNode" presStyleCnt="0"/>
      <dgm:spPr/>
    </dgm:pt>
    <dgm:pt modelId="{4C75C2B6-ABAB-4421-955C-41625E5565C4}" type="pres">
      <dgm:prSet presAssocID="{F5265B84-2294-4E45-9CAF-EDF97FBE5595}" presName="bkgdShape" presStyleLbl="node1" presStyleIdx="0" presStyleCnt="4"/>
      <dgm:spPr/>
      <dgm:t>
        <a:bodyPr/>
        <a:lstStyle/>
        <a:p>
          <a:endParaRPr lang="es-CL"/>
        </a:p>
      </dgm:t>
    </dgm:pt>
    <dgm:pt modelId="{351DB237-E130-4C9E-B14A-6ED261A417FC}" type="pres">
      <dgm:prSet presAssocID="{F5265B84-2294-4E45-9CAF-EDF97FBE5595}" presName="nodeTx" presStyleLbl="node1" presStyleIdx="0" presStyleCnt="4">
        <dgm:presLayoutVars>
          <dgm:bulletEnabled val="1"/>
        </dgm:presLayoutVars>
      </dgm:prSet>
      <dgm:spPr/>
      <dgm:t>
        <a:bodyPr/>
        <a:lstStyle/>
        <a:p>
          <a:endParaRPr lang="es-CL"/>
        </a:p>
      </dgm:t>
    </dgm:pt>
    <dgm:pt modelId="{AEB98B3D-8B83-4399-ACFD-3F31D6F64A48}" type="pres">
      <dgm:prSet presAssocID="{F5265B84-2294-4E45-9CAF-EDF97FBE5595}" presName="invisiNode" presStyleLbl="node1" presStyleIdx="0" presStyleCnt="4"/>
      <dgm:spPr/>
    </dgm:pt>
    <dgm:pt modelId="{5A100D0C-0239-4998-A1E6-A505DA0A9A39}" type="pres">
      <dgm:prSet presAssocID="{F5265B84-2294-4E45-9CAF-EDF97FBE5595}" presName="imagNode" presStyleLbl="fgImgPlace1" presStyleIdx="0" presStyleCnt="4"/>
      <dgm:spPr>
        <a:blipFill rotWithShape="1">
          <a:blip xmlns:r="http://schemas.openxmlformats.org/officeDocument/2006/relationships" r:embed="rId1"/>
          <a:stretch>
            <a:fillRect/>
          </a:stretch>
        </a:blipFill>
      </dgm:spPr>
      <dgm:t>
        <a:bodyPr/>
        <a:lstStyle/>
        <a:p>
          <a:endParaRPr lang="es-CL"/>
        </a:p>
      </dgm:t>
    </dgm:pt>
    <dgm:pt modelId="{762F94B2-5E5B-4058-9948-3CDFE796F426}" type="pres">
      <dgm:prSet presAssocID="{2A271263-187A-4967-83EB-E54FF43A9798}" presName="sibTrans" presStyleLbl="sibTrans2D1" presStyleIdx="0" presStyleCnt="0"/>
      <dgm:spPr/>
      <dgm:t>
        <a:bodyPr/>
        <a:lstStyle/>
        <a:p>
          <a:endParaRPr lang="es-CL"/>
        </a:p>
      </dgm:t>
    </dgm:pt>
    <dgm:pt modelId="{4D3609D0-5334-4B67-92B5-3199AC2AAC1E}" type="pres">
      <dgm:prSet presAssocID="{AE64979B-5EF1-4A7E-9F4A-18DEF818371A}" presName="compNode" presStyleCnt="0"/>
      <dgm:spPr/>
    </dgm:pt>
    <dgm:pt modelId="{4FC47342-A1A0-47A1-AC78-E6410B8F80A2}" type="pres">
      <dgm:prSet presAssocID="{AE64979B-5EF1-4A7E-9F4A-18DEF818371A}" presName="bkgdShape" presStyleLbl="node1" presStyleIdx="1" presStyleCnt="4"/>
      <dgm:spPr/>
      <dgm:t>
        <a:bodyPr/>
        <a:lstStyle/>
        <a:p>
          <a:endParaRPr lang="es-CL"/>
        </a:p>
      </dgm:t>
    </dgm:pt>
    <dgm:pt modelId="{AC01B98A-26DD-4134-9F5E-38DA6D43F8AF}" type="pres">
      <dgm:prSet presAssocID="{AE64979B-5EF1-4A7E-9F4A-18DEF818371A}" presName="nodeTx" presStyleLbl="node1" presStyleIdx="1" presStyleCnt="4">
        <dgm:presLayoutVars>
          <dgm:bulletEnabled val="1"/>
        </dgm:presLayoutVars>
      </dgm:prSet>
      <dgm:spPr/>
      <dgm:t>
        <a:bodyPr/>
        <a:lstStyle/>
        <a:p>
          <a:endParaRPr lang="es-CL"/>
        </a:p>
      </dgm:t>
    </dgm:pt>
    <dgm:pt modelId="{D901E4CF-4132-4DBF-B02B-37E1A8A4F1BA}" type="pres">
      <dgm:prSet presAssocID="{AE64979B-5EF1-4A7E-9F4A-18DEF818371A}" presName="invisiNode" presStyleLbl="node1" presStyleIdx="1" presStyleCnt="4"/>
      <dgm:spPr/>
    </dgm:pt>
    <dgm:pt modelId="{CF443B48-AD1E-42E8-A09E-54C9A7E61D18}" type="pres">
      <dgm:prSet presAssocID="{AE64979B-5EF1-4A7E-9F4A-18DEF818371A}" presName="imagNode" presStyleLbl="fgImgPlace1" presStyleIdx="1" presStyleCnt="4"/>
      <dgm:spPr>
        <a:blipFill rotWithShape="1">
          <a:blip xmlns:r="http://schemas.openxmlformats.org/officeDocument/2006/relationships" r:embed="rId2"/>
          <a:stretch>
            <a:fillRect/>
          </a:stretch>
        </a:blipFill>
      </dgm:spPr>
      <dgm:t>
        <a:bodyPr/>
        <a:lstStyle/>
        <a:p>
          <a:endParaRPr lang="es-CL"/>
        </a:p>
      </dgm:t>
    </dgm:pt>
    <dgm:pt modelId="{3885FEB9-15A9-4DEE-B573-FB31E8ADB8F1}" type="pres">
      <dgm:prSet presAssocID="{73426F82-04C4-435F-BAF3-0E3E0121DBC2}" presName="sibTrans" presStyleLbl="sibTrans2D1" presStyleIdx="0" presStyleCnt="0"/>
      <dgm:spPr/>
      <dgm:t>
        <a:bodyPr/>
        <a:lstStyle/>
        <a:p>
          <a:endParaRPr lang="es-CL"/>
        </a:p>
      </dgm:t>
    </dgm:pt>
    <dgm:pt modelId="{D29518CF-4129-4EE4-AEC7-B0C27A973C0F}" type="pres">
      <dgm:prSet presAssocID="{F2E9CE46-D494-488D-88DD-3B04A2A78F8F}" presName="compNode" presStyleCnt="0"/>
      <dgm:spPr/>
    </dgm:pt>
    <dgm:pt modelId="{1C1322A6-0A66-4B11-A736-D3D96F66FF7A}" type="pres">
      <dgm:prSet presAssocID="{F2E9CE46-D494-488D-88DD-3B04A2A78F8F}" presName="bkgdShape" presStyleLbl="node1" presStyleIdx="2" presStyleCnt="4"/>
      <dgm:spPr/>
      <dgm:t>
        <a:bodyPr/>
        <a:lstStyle/>
        <a:p>
          <a:endParaRPr lang="es-CL"/>
        </a:p>
      </dgm:t>
    </dgm:pt>
    <dgm:pt modelId="{2096E4E3-E158-488D-B048-AA19FC617D85}" type="pres">
      <dgm:prSet presAssocID="{F2E9CE46-D494-488D-88DD-3B04A2A78F8F}" presName="nodeTx" presStyleLbl="node1" presStyleIdx="2" presStyleCnt="4">
        <dgm:presLayoutVars>
          <dgm:bulletEnabled val="1"/>
        </dgm:presLayoutVars>
      </dgm:prSet>
      <dgm:spPr/>
      <dgm:t>
        <a:bodyPr/>
        <a:lstStyle/>
        <a:p>
          <a:endParaRPr lang="es-CL"/>
        </a:p>
      </dgm:t>
    </dgm:pt>
    <dgm:pt modelId="{5818CC26-85E2-4A51-939E-8C44D61A274C}" type="pres">
      <dgm:prSet presAssocID="{F2E9CE46-D494-488D-88DD-3B04A2A78F8F}" presName="invisiNode" presStyleLbl="node1" presStyleIdx="2" presStyleCnt="4"/>
      <dgm:spPr/>
    </dgm:pt>
    <dgm:pt modelId="{7F5EF7F3-BBBA-49FD-95F8-22B0F97A03B5}" type="pres">
      <dgm:prSet presAssocID="{F2E9CE46-D494-488D-88DD-3B04A2A78F8F}" presName="imagNode" presStyleLbl="fgImgPlace1" presStyleIdx="2" presStyleCnt="4"/>
      <dgm:spPr>
        <a:blipFill rotWithShape="1">
          <a:blip xmlns:r="http://schemas.openxmlformats.org/officeDocument/2006/relationships" r:embed="rId3"/>
          <a:stretch>
            <a:fillRect/>
          </a:stretch>
        </a:blipFill>
      </dgm:spPr>
      <dgm:t>
        <a:bodyPr/>
        <a:lstStyle/>
        <a:p>
          <a:endParaRPr lang="es-CL"/>
        </a:p>
      </dgm:t>
    </dgm:pt>
    <dgm:pt modelId="{BBE0A5A7-1275-4DEE-9D3C-E918BF681CD3}" type="pres">
      <dgm:prSet presAssocID="{51BCE3E6-3988-462F-9A58-C287D478482D}" presName="sibTrans" presStyleLbl="sibTrans2D1" presStyleIdx="0" presStyleCnt="0"/>
      <dgm:spPr/>
      <dgm:t>
        <a:bodyPr/>
        <a:lstStyle/>
        <a:p>
          <a:endParaRPr lang="es-CL"/>
        </a:p>
      </dgm:t>
    </dgm:pt>
    <dgm:pt modelId="{74AE0A94-460E-4A29-83F5-1A2F0187D9ED}" type="pres">
      <dgm:prSet presAssocID="{C7FE8258-8C18-45B2-8901-AB5D4CC3B62B}" presName="compNode" presStyleCnt="0"/>
      <dgm:spPr/>
    </dgm:pt>
    <dgm:pt modelId="{F49C23AF-17C5-4F05-B6C1-8632D8BB1598}" type="pres">
      <dgm:prSet presAssocID="{C7FE8258-8C18-45B2-8901-AB5D4CC3B62B}" presName="bkgdShape" presStyleLbl="node1" presStyleIdx="3" presStyleCnt="4"/>
      <dgm:spPr/>
      <dgm:t>
        <a:bodyPr/>
        <a:lstStyle/>
        <a:p>
          <a:endParaRPr lang="es-CL"/>
        </a:p>
      </dgm:t>
    </dgm:pt>
    <dgm:pt modelId="{EDE8244A-613A-4F0E-9657-9C72EE934559}" type="pres">
      <dgm:prSet presAssocID="{C7FE8258-8C18-45B2-8901-AB5D4CC3B62B}" presName="nodeTx" presStyleLbl="node1" presStyleIdx="3" presStyleCnt="4">
        <dgm:presLayoutVars>
          <dgm:bulletEnabled val="1"/>
        </dgm:presLayoutVars>
      </dgm:prSet>
      <dgm:spPr/>
      <dgm:t>
        <a:bodyPr/>
        <a:lstStyle/>
        <a:p>
          <a:endParaRPr lang="es-CL"/>
        </a:p>
      </dgm:t>
    </dgm:pt>
    <dgm:pt modelId="{6B3C4F95-0351-40C2-98A6-ECB7331FDC70}" type="pres">
      <dgm:prSet presAssocID="{C7FE8258-8C18-45B2-8901-AB5D4CC3B62B}" presName="invisiNode" presStyleLbl="node1" presStyleIdx="3" presStyleCnt="4"/>
      <dgm:spPr/>
    </dgm:pt>
    <dgm:pt modelId="{6C4F15BB-45AE-443D-9400-2131A74E977F}" type="pres">
      <dgm:prSet presAssocID="{C7FE8258-8C18-45B2-8901-AB5D4CC3B62B}" presName="imagNode" presStyleLbl="fgImgPlace1" presStyleIdx="3" presStyleCnt="4"/>
      <dgm:spPr>
        <a:blipFill rotWithShape="1">
          <a:blip xmlns:r="http://schemas.openxmlformats.org/officeDocument/2006/relationships" r:embed="rId4"/>
          <a:stretch>
            <a:fillRect/>
          </a:stretch>
        </a:blipFill>
      </dgm:spPr>
      <dgm:t>
        <a:bodyPr/>
        <a:lstStyle/>
        <a:p>
          <a:endParaRPr lang="es-CL"/>
        </a:p>
      </dgm:t>
    </dgm:pt>
  </dgm:ptLst>
  <dgm:cxnLst>
    <dgm:cxn modelId="{87C4DBF6-F041-4E96-9240-5E6F4785AC04}" srcId="{C7FE8258-8C18-45B2-8901-AB5D4CC3B62B}" destId="{FCC8B286-2B50-45F5-8ACF-F1EE02D11691}" srcOrd="1" destOrd="0" parTransId="{2C42826D-51AC-4748-867A-5E45932C7B55}" sibTransId="{AA71C0B0-0FE3-49ED-B12B-8934FFB36AD3}"/>
    <dgm:cxn modelId="{2FAF0622-7840-0F4B-900F-D47B87C3A459}" type="presOf" srcId="{FCC8B286-2B50-45F5-8ACF-F1EE02D11691}" destId="{EDE8244A-613A-4F0E-9657-9C72EE934559}" srcOrd="1" destOrd="2" presId="urn:microsoft.com/office/officeart/2005/8/layout/hList7"/>
    <dgm:cxn modelId="{A8E07DDC-696D-C840-BDD1-821DD555B688}" type="presOf" srcId="{3A340478-4D02-4A06-A5CA-44F1F63F3D03}" destId="{4C75C2B6-ABAB-4421-955C-41625E5565C4}" srcOrd="0" destOrd="1" presId="urn:microsoft.com/office/officeart/2005/8/layout/hList7"/>
    <dgm:cxn modelId="{ECDE5C6E-1A63-45C2-9883-778A38B2BD8C}" srcId="{AE64979B-5EF1-4A7E-9F4A-18DEF818371A}" destId="{462BE2B9-D5CA-4981-B475-0BB2B3869476}" srcOrd="0" destOrd="0" parTransId="{D274F405-C03F-4463-B7DF-D677F719C295}" sibTransId="{FD4034A3-4862-4929-87B1-DE0DE5A8821C}"/>
    <dgm:cxn modelId="{F07D809B-9B11-A042-9564-CE9E489CA712}" type="presOf" srcId="{AE64979B-5EF1-4A7E-9F4A-18DEF818371A}" destId="{4FC47342-A1A0-47A1-AC78-E6410B8F80A2}" srcOrd="0" destOrd="0" presId="urn:microsoft.com/office/officeart/2005/8/layout/hList7"/>
    <dgm:cxn modelId="{F7B6518D-8E6C-5449-AA66-59F71A0A24B9}" type="presOf" srcId="{51BCE3E6-3988-462F-9A58-C287D478482D}" destId="{BBE0A5A7-1275-4DEE-9D3C-E918BF681CD3}" srcOrd="0" destOrd="0" presId="urn:microsoft.com/office/officeart/2005/8/layout/hList7"/>
    <dgm:cxn modelId="{77D2A7AB-72C6-9140-BF02-B168E86C9F66}" type="presOf" srcId="{462BE2B9-D5CA-4981-B475-0BB2B3869476}" destId="{AC01B98A-26DD-4134-9F5E-38DA6D43F8AF}" srcOrd="1" destOrd="1" presId="urn:microsoft.com/office/officeart/2005/8/layout/hList7"/>
    <dgm:cxn modelId="{AD73ABD5-0180-4F22-98EF-1F62E2F25059}" srcId="{F5265B84-2294-4E45-9CAF-EDF97FBE5595}" destId="{3A340478-4D02-4A06-A5CA-44F1F63F3D03}" srcOrd="0" destOrd="0" parTransId="{20EB3768-01F3-49C7-B864-267754B50B16}" sibTransId="{0EDF29FA-0073-41BF-8BF7-5842D307D7A2}"/>
    <dgm:cxn modelId="{0D559718-B219-0348-9157-C6811963132B}" type="presOf" srcId="{DF99D9F7-24F3-4653-956A-065D6736927E}" destId="{4FC47342-A1A0-47A1-AC78-E6410B8F80A2}" srcOrd="0" destOrd="2" presId="urn:microsoft.com/office/officeart/2005/8/layout/hList7"/>
    <dgm:cxn modelId="{9591CFEB-D29C-3443-92A4-8A5EF680DC4B}" type="presOf" srcId="{F2E9CE46-D494-488D-88DD-3B04A2A78F8F}" destId="{1C1322A6-0A66-4B11-A736-D3D96F66FF7A}" srcOrd="0" destOrd="0" presId="urn:microsoft.com/office/officeart/2005/8/layout/hList7"/>
    <dgm:cxn modelId="{8C9EE1A3-C988-4178-BF71-3B80244FB08D}" srcId="{C7FE8258-8C18-45B2-8901-AB5D4CC3B62B}" destId="{2B1F8B35-BE26-4134-BE05-242F132DF84F}" srcOrd="2" destOrd="0" parTransId="{80FB919F-1FA4-48BC-A440-92E1C50E2E97}" sibTransId="{CD4FC69A-2D53-45C5-A976-5708DDC3BACD}"/>
    <dgm:cxn modelId="{0D578090-E43F-8147-A313-4F4B20C4F889}" type="presOf" srcId="{271323A0-6BD9-4CD6-A0BE-999BB6BC0169}" destId="{351DB237-E130-4C9E-B14A-6ED261A417FC}" srcOrd="1" destOrd="2" presId="urn:microsoft.com/office/officeart/2005/8/layout/hList7"/>
    <dgm:cxn modelId="{3DB4B6EE-BD70-724A-8A11-6CE7A6708499}" type="presOf" srcId="{462BE2B9-D5CA-4981-B475-0BB2B3869476}" destId="{4FC47342-A1A0-47A1-AC78-E6410B8F80A2}" srcOrd="0" destOrd="1" presId="urn:microsoft.com/office/officeart/2005/8/layout/hList7"/>
    <dgm:cxn modelId="{82E91373-783A-48FA-95C0-2397D0E213A5}" srcId="{C7FE8258-8C18-45B2-8901-AB5D4CC3B62B}" destId="{056FB84B-7AFE-4292-BB17-67682EB14037}" srcOrd="0" destOrd="0" parTransId="{E666BAAE-E488-44DD-8571-F6CCDB041F67}" sibTransId="{FEE28A82-0F32-4952-9004-D7F5EE1C0B18}"/>
    <dgm:cxn modelId="{356B43E6-BCB1-AA4B-92B1-1731F297EA2C}" type="presOf" srcId="{F5265B84-2294-4E45-9CAF-EDF97FBE5595}" destId="{4C75C2B6-ABAB-4421-955C-41625E5565C4}" srcOrd="0" destOrd="0" presId="urn:microsoft.com/office/officeart/2005/8/layout/hList7"/>
    <dgm:cxn modelId="{77426830-CC6E-4066-B2CC-49F4939C8E75}" srcId="{87D79644-23D2-4970-BBBA-39A288AEF405}" destId="{F5265B84-2294-4E45-9CAF-EDF97FBE5595}" srcOrd="0" destOrd="0" parTransId="{16B404D2-1214-467F-88F8-926E60085CFC}" sibTransId="{2A271263-187A-4967-83EB-E54FF43A9798}"/>
    <dgm:cxn modelId="{05C2EA0C-1247-2045-933C-7CE33BD3935A}" type="presOf" srcId="{056FB84B-7AFE-4292-BB17-67682EB14037}" destId="{EDE8244A-613A-4F0E-9657-9C72EE934559}" srcOrd="1" destOrd="1" presId="urn:microsoft.com/office/officeart/2005/8/layout/hList7"/>
    <dgm:cxn modelId="{9C63540E-DB53-DC42-A90A-79001006C308}" type="presOf" srcId="{2B1F8B35-BE26-4134-BE05-242F132DF84F}" destId="{F49C23AF-17C5-4F05-B6C1-8632D8BB1598}" srcOrd="0" destOrd="3" presId="urn:microsoft.com/office/officeart/2005/8/layout/hList7"/>
    <dgm:cxn modelId="{626B0FEB-DAF9-CD4E-8912-62F3B36F56EB}" type="presOf" srcId="{271323A0-6BD9-4CD6-A0BE-999BB6BC0169}" destId="{4C75C2B6-ABAB-4421-955C-41625E5565C4}" srcOrd="0" destOrd="2" presId="urn:microsoft.com/office/officeart/2005/8/layout/hList7"/>
    <dgm:cxn modelId="{BF3F59F8-0875-4AD3-B070-369A2DD53201}" srcId="{87D79644-23D2-4970-BBBA-39A288AEF405}" destId="{F2E9CE46-D494-488D-88DD-3B04A2A78F8F}" srcOrd="2" destOrd="0" parTransId="{E152E2E5-A5D8-410E-82E5-E342D291F250}" sibTransId="{51BCE3E6-3988-462F-9A58-C287D478482D}"/>
    <dgm:cxn modelId="{5BE279BB-D0E7-432E-B561-DBD9747694FB}" srcId="{87D79644-23D2-4970-BBBA-39A288AEF405}" destId="{C7FE8258-8C18-45B2-8901-AB5D4CC3B62B}" srcOrd="3" destOrd="0" parTransId="{63F7A231-10C6-4A3B-BD23-587A7835631F}" sibTransId="{8FDA40D8-F0CD-4F1C-93DA-AC3B6423AC12}"/>
    <dgm:cxn modelId="{18AE6DF7-E149-B84F-B6AC-3267B28479E4}" type="presOf" srcId="{3A340478-4D02-4A06-A5CA-44F1F63F3D03}" destId="{351DB237-E130-4C9E-B14A-6ED261A417FC}" srcOrd="1" destOrd="1" presId="urn:microsoft.com/office/officeart/2005/8/layout/hList7"/>
    <dgm:cxn modelId="{EF5B85C3-4A61-7040-A8C3-190B1585A4B3}" type="presOf" srcId="{C7FE8258-8C18-45B2-8901-AB5D4CC3B62B}" destId="{F49C23AF-17C5-4F05-B6C1-8632D8BB1598}" srcOrd="0" destOrd="0" presId="urn:microsoft.com/office/officeart/2005/8/layout/hList7"/>
    <dgm:cxn modelId="{966D1B8F-DE1E-E943-AA23-59B721C51917}" type="presOf" srcId="{C7FE8258-8C18-45B2-8901-AB5D4CC3B62B}" destId="{EDE8244A-613A-4F0E-9657-9C72EE934559}" srcOrd="1" destOrd="0" presId="urn:microsoft.com/office/officeart/2005/8/layout/hList7"/>
    <dgm:cxn modelId="{B33844DF-8F02-D845-84FB-4281F927F9F9}" type="presOf" srcId="{87D79644-23D2-4970-BBBA-39A288AEF405}" destId="{7EC16054-0570-4EF4-8CFA-B8EB1AB61CCB}" srcOrd="0" destOrd="0" presId="urn:microsoft.com/office/officeart/2005/8/layout/hList7"/>
    <dgm:cxn modelId="{6372A338-924A-CC45-A613-5E1A8F36828B}" type="presOf" srcId="{73426F82-04C4-435F-BAF3-0E3E0121DBC2}" destId="{3885FEB9-15A9-4DEE-B573-FB31E8ADB8F1}" srcOrd="0" destOrd="0" presId="urn:microsoft.com/office/officeart/2005/8/layout/hList7"/>
    <dgm:cxn modelId="{33F776FC-A594-496A-9EEA-C2CA1B4F63CB}" srcId="{87D79644-23D2-4970-BBBA-39A288AEF405}" destId="{AE64979B-5EF1-4A7E-9F4A-18DEF818371A}" srcOrd="1" destOrd="0" parTransId="{66B06C80-E984-4135-800D-308FF90978EA}" sibTransId="{73426F82-04C4-435F-BAF3-0E3E0121DBC2}"/>
    <dgm:cxn modelId="{3DF711CB-5B89-184D-BF3B-772CA76DE031}" type="presOf" srcId="{F2E9CE46-D494-488D-88DD-3B04A2A78F8F}" destId="{2096E4E3-E158-488D-B048-AA19FC617D85}" srcOrd="1" destOrd="0" presId="urn:microsoft.com/office/officeart/2005/8/layout/hList7"/>
    <dgm:cxn modelId="{99CF4C96-86B0-5A4D-A69C-9918489D2857}" type="presOf" srcId="{2B1F8B35-BE26-4134-BE05-242F132DF84F}" destId="{EDE8244A-613A-4F0E-9657-9C72EE934559}" srcOrd="1" destOrd="3" presId="urn:microsoft.com/office/officeart/2005/8/layout/hList7"/>
    <dgm:cxn modelId="{76C29DFA-9C60-A04A-B3F6-F9CFCD6A7C6B}" type="presOf" srcId="{FCC8B286-2B50-45F5-8ACF-F1EE02D11691}" destId="{F49C23AF-17C5-4F05-B6C1-8632D8BB1598}" srcOrd="0" destOrd="2" presId="urn:microsoft.com/office/officeart/2005/8/layout/hList7"/>
    <dgm:cxn modelId="{CFAA6FA0-74A7-4EBE-9946-46970EC3EA4E}" srcId="{AE64979B-5EF1-4A7E-9F4A-18DEF818371A}" destId="{DF99D9F7-24F3-4653-956A-065D6736927E}" srcOrd="1" destOrd="0" parTransId="{2F6BB8B7-F6AC-459D-A740-B615DBB7A24D}" sibTransId="{555AAE9D-8513-4161-A4BF-048F187B82B5}"/>
    <dgm:cxn modelId="{361368A6-C3AA-1A4B-AB52-FAE30C9DE36B}" type="presOf" srcId="{F5265B84-2294-4E45-9CAF-EDF97FBE5595}" destId="{351DB237-E130-4C9E-B14A-6ED261A417FC}" srcOrd="1" destOrd="0" presId="urn:microsoft.com/office/officeart/2005/8/layout/hList7"/>
    <dgm:cxn modelId="{2BA4CD69-2508-47D2-BD74-626A3A552A8D}" srcId="{F5265B84-2294-4E45-9CAF-EDF97FBE5595}" destId="{271323A0-6BD9-4CD6-A0BE-999BB6BC0169}" srcOrd="1" destOrd="0" parTransId="{97686557-E438-4E6D-8397-68CB3ADB6C7D}" sibTransId="{7947991F-56DD-4FCA-9059-47066B2C28EF}"/>
    <dgm:cxn modelId="{9599976D-4C1F-0C4B-9216-C815C206E1D2}" type="presOf" srcId="{2A271263-187A-4967-83EB-E54FF43A9798}" destId="{762F94B2-5E5B-4058-9948-3CDFE796F426}" srcOrd="0" destOrd="0" presId="urn:microsoft.com/office/officeart/2005/8/layout/hList7"/>
    <dgm:cxn modelId="{C01470F7-7ABE-A542-A8F9-E3D45532BC8A}" type="presOf" srcId="{056FB84B-7AFE-4292-BB17-67682EB14037}" destId="{F49C23AF-17C5-4F05-B6C1-8632D8BB1598}" srcOrd="0" destOrd="1" presId="urn:microsoft.com/office/officeart/2005/8/layout/hList7"/>
    <dgm:cxn modelId="{8025828D-AF13-DB42-8555-D97238C3969D}" type="presOf" srcId="{AE64979B-5EF1-4A7E-9F4A-18DEF818371A}" destId="{AC01B98A-26DD-4134-9F5E-38DA6D43F8AF}" srcOrd="1" destOrd="0" presId="urn:microsoft.com/office/officeart/2005/8/layout/hList7"/>
    <dgm:cxn modelId="{F54D8FB5-0C69-1645-856B-204DD58F52DE}" type="presOf" srcId="{DF99D9F7-24F3-4653-956A-065D6736927E}" destId="{AC01B98A-26DD-4134-9F5E-38DA6D43F8AF}" srcOrd="1" destOrd="2" presId="urn:microsoft.com/office/officeart/2005/8/layout/hList7"/>
    <dgm:cxn modelId="{39A67FB9-5265-D240-A43D-2DD44C08D357}" type="presParOf" srcId="{7EC16054-0570-4EF4-8CFA-B8EB1AB61CCB}" destId="{E713980F-19EB-416A-8BBE-175A9869B590}" srcOrd="0" destOrd="0" presId="urn:microsoft.com/office/officeart/2005/8/layout/hList7"/>
    <dgm:cxn modelId="{B3125855-9094-5248-82E2-8F384FF0B5B7}" type="presParOf" srcId="{7EC16054-0570-4EF4-8CFA-B8EB1AB61CCB}" destId="{692B7359-7FE8-445C-89C0-74A7579A51E3}" srcOrd="1" destOrd="0" presId="urn:microsoft.com/office/officeart/2005/8/layout/hList7"/>
    <dgm:cxn modelId="{E557CF08-94E7-6040-8896-7DD902200F32}" type="presParOf" srcId="{692B7359-7FE8-445C-89C0-74A7579A51E3}" destId="{FA6C63C1-57FA-4E00-9A67-892E8B359BDF}" srcOrd="0" destOrd="0" presId="urn:microsoft.com/office/officeart/2005/8/layout/hList7"/>
    <dgm:cxn modelId="{53774093-76D3-834A-8BF2-716374826C00}" type="presParOf" srcId="{FA6C63C1-57FA-4E00-9A67-892E8B359BDF}" destId="{4C75C2B6-ABAB-4421-955C-41625E5565C4}" srcOrd="0" destOrd="0" presId="urn:microsoft.com/office/officeart/2005/8/layout/hList7"/>
    <dgm:cxn modelId="{6B60B083-E003-DD4C-80D1-D2C79A29FB9E}" type="presParOf" srcId="{FA6C63C1-57FA-4E00-9A67-892E8B359BDF}" destId="{351DB237-E130-4C9E-B14A-6ED261A417FC}" srcOrd="1" destOrd="0" presId="urn:microsoft.com/office/officeart/2005/8/layout/hList7"/>
    <dgm:cxn modelId="{EC6DA9EB-F36C-F349-A4F9-A4BE318EA4D3}" type="presParOf" srcId="{FA6C63C1-57FA-4E00-9A67-892E8B359BDF}" destId="{AEB98B3D-8B83-4399-ACFD-3F31D6F64A48}" srcOrd="2" destOrd="0" presId="urn:microsoft.com/office/officeart/2005/8/layout/hList7"/>
    <dgm:cxn modelId="{7C9F6309-5205-4F4C-9678-2E8BB73BA1A2}" type="presParOf" srcId="{FA6C63C1-57FA-4E00-9A67-892E8B359BDF}" destId="{5A100D0C-0239-4998-A1E6-A505DA0A9A39}" srcOrd="3" destOrd="0" presId="urn:microsoft.com/office/officeart/2005/8/layout/hList7"/>
    <dgm:cxn modelId="{40C2409E-3F47-2F4F-BFCE-97BBD6885101}" type="presParOf" srcId="{692B7359-7FE8-445C-89C0-74A7579A51E3}" destId="{762F94B2-5E5B-4058-9948-3CDFE796F426}" srcOrd="1" destOrd="0" presId="urn:microsoft.com/office/officeart/2005/8/layout/hList7"/>
    <dgm:cxn modelId="{51ACDBBE-187E-CC4B-A891-16BCD0509699}" type="presParOf" srcId="{692B7359-7FE8-445C-89C0-74A7579A51E3}" destId="{4D3609D0-5334-4B67-92B5-3199AC2AAC1E}" srcOrd="2" destOrd="0" presId="urn:microsoft.com/office/officeart/2005/8/layout/hList7"/>
    <dgm:cxn modelId="{F7C53714-4609-D74D-86AC-02051D42BA25}" type="presParOf" srcId="{4D3609D0-5334-4B67-92B5-3199AC2AAC1E}" destId="{4FC47342-A1A0-47A1-AC78-E6410B8F80A2}" srcOrd="0" destOrd="0" presId="urn:microsoft.com/office/officeart/2005/8/layout/hList7"/>
    <dgm:cxn modelId="{B3D71307-A5C3-6B40-A8F6-7FB109BD6673}" type="presParOf" srcId="{4D3609D0-5334-4B67-92B5-3199AC2AAC1E}" destId="{AC01B98A-26DD-4134-9F5E-38DA6D43F8AF}" srcOrd="1" destOrd="0" presId="urn:microsoft.com/office/officeart/2005/8/layout/hList7"/>
    <dgm:cxn modelId="{AAD0EE8E-2067-6F49-A5F5-999324AE19F5}" type="presParOf" srcId="{4D3609D0-5334-4B67-92B5-3199AC2AAC1E}" destId="{D901E4CF-4132-4DBF-B02B-37E1A8A4F1BA}" srcOrd="2" destOrd="0" presId="urn:microsoft.com/office/officeart/2005/8/layout/hList7"/>
    <dgm:cxn modelId="{35A15515-96A9-3741-93FB-91B243CC88CE}" type="presParOf" srcId="{4D3609D0-5334-4B67-92B5-3199AC2AAC1E}" destId="{CF443B48-AD1E-42E8-A09E-54C9A7E61D18}" srcOrd="3" destOrd="0" presId="urn:microsoft.com/office/officeart/2005/8/layout/hList7"/>
    <dgm:cxn modelId="{ED96520B-6682-8345-B290-F05EFE2F1F36}" type="presParOf" srcId="{692B7359-7FE8-445C-89C0-74A7579A51E3}" destId="{3885FEB9-15A9-4DEE-B573-FB31E8ADB8F1}" srcOrd="3" destOrd="0" presId="urn:microsoft.com/office/officeart/2005/8/layout/hList7"/>
    <dgm:cxn modelId="{0321567D-B359-E245-A60A-5DF574B4A8BD}" type="presParOf" srcId="{692B7359-7FE8-445C-89C0-74A7579A51E3}" destId="{D29518CF-4129-4EE4-AEC7-B0C27A973C0F}" srcOrd="4" destOrd="0" presId="urn:microsoft.com/office/officeart/2005/8/layout/hList7"/>
    <dgm:cxn modelId="{C8FCD808-2FE1-D946-B05C-2607F6F35BD3}" type="presParOf" srcId="{D29518CF-4129-4EE4-AEC7-B0C27A973C0F}" destId="{1C1322A6-0A66-4B11-A736-D3D96F66FF7A}" srcOrd="0" destOrd="0" presId="urn:microsoft.com/office/officeart/2005/8/layout/hList7"/>
    <dgm:cxn modelId="{C770E48B-EA04-944E-B060-F3B0FCC9A850}" type="presParOf" srcId="{D29518CF-4129-4EE4-AEC7-B0C27A973C0F}" destId="{2096E4E3-E158-488D-B048-AA19FC617D85}" srcOrd="1" destOrd="0" presId="urn:microsoft.com/office/officeart/2005/8/layout/hList7"/>
    <dgm:cxn modelId="{691DE472-0ED8-CF4B-80DE-E15414B70FE7}" type="presParOf" srcId="{D29518CF-4129-4EE4-AEC7-B0C27A973C0F}" destId="{5818CC26-85E2-4A51-939E-8C44D61A274C}" srcOrd="2" destOrd="0" presId="urn:microsoft.com/office/officeart/2005/8/layout/hList7"/>
    <dgm:cxn modelId="{4380BB71-623C-FF49-A3F1-BCBA676CC485}" type="presParOf" srcId="{D29518CF-4129-4EE4-AEC7-B0C27A973C0F}" destId="{7F5EF7F3-BBBA-49FD-95F8-22B0F97A03B5}" srcOrd="3" destOrd="0" presId="urn:microsoft.com/office/officeart/2005/8/layout/hList7"/>
    <dgm:cxn modelId="{52B70737-1649-3A42-9622-33C42A34A0DE}" type="presParOf" srcId="{692B7359-7FE8-445C-89C0-74A7579A51E3}" destId="{BBE0A5A7-1275-4DEE-9D3C-E918BF681CD3}" srcOrd="5" destOrd="0" presId="urn:microsoft.com/office/officeart/2005/8/layout/hList7"/>
    <dgm:cxn modelId="{F913BA26-CC38-CB49-8F17-5336215ACBD8}" type="presParOf" srcId="{692B7359-7FE8-445C-89C0-74A7579A51E3}" destId="{74AE0A94-460E-4A29-83F5-1A2F0187D9ED}" srcOrd="6" destOrd="0" presId="urn:microsoft.com/office/officeart/2005/8/layout/hList7"/>
    <dgm:cxn modelId="{551A24E5-CD7A-9D40-9900-F2AAB7C54F0B}" type="presParOf" srcId="{74AE0A94-460E-4A29-83F5-1A2F0187D9ED}" destId="{F49C23AF-17C5-4F05-B6C1-8632D8BB1598}" srcOrd="0" destOrd="0" presId="urn:microsoft.com/office/officeart/2005/8/layout/hList7"/>
    <dgm:cxn modelId="{61E9B468-905D-3C49-9D1D-2A2A5D7FF742}" type="presParOf" srcId="{74AE0A94-460E-4A29-83F5-1A2F0187D9ED}" destId="{EDE8244A-613A-4F0E-9657-9C72EE934559}" srcOrd="1" destOrd="0" presId="urn:microsoft.com/office/officeart/2005/8/layout/hList7"/>
    <dgm:cxn modelId="{C76789B2-0B9D-2341-A689-B88DE1B464E9}" type="presParOf" srcId="{74AE0A94-460E-4A29-83F5-1A2F0187D9ED}" destId="{6B3C4F95-0351-40C2-98A6-ECB7331FDC70}" srcOrd="2" destOrd="0" presId="urn:microsoft.com/office/officeart/2005/8/layout/hList7"/>
    <dgm:cxn modelId="{4CB4A208-94C8-2841-9FDB-5CACDDFEFF84}" type="presParOf" srcId="{74AE0A94-460E-4A29-83F5-1A2F0187D9ED}" destId="{6C4F15BB-45AE-443D-9400-2131A74E977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EA2A2-0A06-FF4E-9E8B-D25D05948DFA}" type="doc">
      <dgm:prSet loTypeId="urn:microsoft.com/office/officeart/2005/8/layout/hProcess9" loCatId="" qsTypeId="urn:microsoft.com/office/officeart/2005/8/quickstyle/simple4" qsCatId="simple" csTypeId="urn:microsoft.com/office/officeart/2005/8/colors/accent1_2" csCatId="accent1" phldr="1"/>
      <dgm:spPr/>
    </dgm:pt>
    <dgm:pt modelId="{E039B780-DA72-394E-8FA2-851599314512}">
      <dgm:prSet phldrT="[Texto]"/>
      <dgm:spPr/>
      <dgm:t>
        <a:bodyPr/>
        <a:lstStyle/>
        <a:p>
          <a:r>
            <a:rPr lang="es-ES" dirty="0" smtClean="0"/>
            <a:t>APS</a:t>
          </a:r>
          <a:endParaRPr lang="es-ES" dirty="0"/>
        </a:p>
      </dgm:t>
    </dgm:pt>
    <dgm:pt modelId="{8C9EDD5F-CF84-F048-883B-68AE47A8AC4A}" type="parTrans" cxnId="{F33D1C77-BF19-754D-9ED6-A81AF1CAC0A0}">
      <dgm:prSet/>
      <dgm:spPr/>
      <dgm:t>
        <a:bodyPr/>
        <a:lstStyle/>
        <a:p>
          <a:endParaRPr lang="es-ES"/>
        </a:p>
      </dgm:t>
    </dgm:pt>
    <dgm:pt modelId="{2497391F-5C69-2945-9EA7-878256D38CDD}" type="sibTrans" cxnId="{F33D1C77-BF19-754D-9ED6-A81AF1CAC0A0}">
      <dgm:prSet/>
      <dgm:spPr/>
      <dgm:t>
        <a:bodyPr/>
        <a:lstStyle/>
        <a:p>
          <a:endParaRPr lang="es-ES"/>
        </a:p>
      </dgm:t>
    </dgm:pt>
    <dgm:pt modelId="{20A7A5B3-2192-A042-ABA5-8D0AE5209DAC}">
      <dgm:prSet phldrT="[Texto]"/>
      <dgm:spPr/>
      <dgm:t>
        <a:bodyPr/>
        <a:lstStyle/>
        <a:p>
          <a:r>
            <a:rPr lang="es-ES" dirty="0" smtClean="0"/>
            <a:t>Programa 1</a:t>
          </a:r>
          <a:endParaRPr lang="es-ES" dirty="0"/>
        </a:p>
      </dgm:t>
    </dgm:pt>
    <dgm:pt modelId="{80CFA860-3CB1-5E44-B794-A432BC5CA55D}" type="parTrans" cxnId="{82509EC9-27AE-8D4B-A6D5-72A00865DF28}">
      <dgm:prSet/>
      <dgm:spPr/>
      <dgm:t>
        <a:bodyPr/>
        <a:lstStyle/>
        <a:p>
          <a:endParaRPr lang="es-ES"/>
        </a:p>
      </dgm:t>
    </dgm:pt>
    <dgm:pt modelId="{27926175-7600-0449-804A-97C0E833F3FC}" type="sibTrans" cxnId="{82509EC9-27AE-8D4B-A6D5-72A00865DF28}">
      <dgm:prSet/>
      <dgm:spPr/>
      <dgm:t>
        <a:bodyPr/>
        <a:lstStyle/>
        <a:p>
          <a:endParaRPr lang="es-ES"/>
        </a:p>
      </dgm:t>
    </dgm:pt>
    <dgm:pt modelId="{53CF14FB-BA6F-9444-AD92-0E03E1F189F4}">
      <dgm:prSet phldrT="[Texto]"/>
      <dgm:spPr/>
      <dgm:t>
        <a:bodyPr/>
        <a:lstStyle/>
        <a:p>
          <a:r>
            <a:rPr lang="es-ES" dirty="0" smtClean="0"/>
            <a:t>Programa 2</a:t>
          </a:r>
          <a:endParaRPr lang="es-ES" dirty="0"/>
        </a:p>
      </dgm:t>
    </dgm:pt>
    <dgm:pt modelId="{1A4C7E99-B8F0-EA4D-9733-D5E2CE2CFE51}" type="parTrans" cxnId="{25037CA3-575A-104B-9A14-18D282F5DCC2}">
      <dgm:prSet/>
      <dgm:spPr/>
      <dgm:t>
        <a:bodyPr/>
        <a:lstStyle/>
        <a:p>
          <a:endParaRPr lang="es-ES"/>
        </a:p>
      </dgm:t>
    </dgm:pt>
    <dgm:pt modelId="{313AB818-BA4D-C54C-A2E4-9A818254664F}" type="sibTrans" cxnId="{25037CA3-575A-104B-9A14-18D282F5DCC2}">
      <dgm:prSet/>
      <dgm:spPr/>
      <dgm:t>
        <a:bodyPr/>
        <a:lstStyle/>
        <a:p>
          <a:endParaRPr lang="es-ES"/>
        </a:p>
      </dgm:t>
    </dgm:pt>
    <dgm:pt modelId="{DDA7F272-25C8-F841-8895-6B94301CC83D}">
      <dgm:prSet phldrT="[Texto]"/>
      <dgm:spPr/>
      <dgm:t>
        <a:bodyPr/>
        <a:lstStyle/>
        <a:p>
          <a:r>
            <a:rPr lang="es-ES" dirty="0" smtClean="0"/>
            <a:t>Programa 3</a:t>
          </a:r>
          <a:endParaRPr lang="es-ES" dirty="0"/>
        </a:p>
      </dgm:t>
    </dgm:pt>
    <dgm:pt modelId="{9405DBF5-3983-0B44-BF6B-AB8A05869D03}" type="parTrans" cxnId="{38B6CC12-2762-F144-9E10-AD2860E703CC}">
      <dgm:prSet/>
      <dgm:spPr/>
      <dgm:t>
        <a:bodyPr/>
        <a:lstStyle/>
        <a:p>
          <a:endParaRPr lang="es-ES"/>
        </a:p>
      </dgm:t>
    </dgm:pt>
    <dgm:pt modelId="{54BE189D-7A5A-7E46-AEDF-FF96908F254C}" type="sibTrans" cxnId="{38B6CC12-2762-F144-9E10-AD2860E703CC}">
      <dgm:prSet/>
      <dgm:spPr/>
      <dgm:t>
        <a:bodyPr/>
        <a:lstStyle/>
        <a:p>
          <a:endParaRPr lang="es-ES"/>
        </a:p>
      </dgm:t>
    </dgm:pt>
    <dgm:pt modelId="{85C6FE46-07B8-5842-AD1B-193CF5362F9F}" type="pres">
      <dgm:prSet presAssocID="{C73EA2A2-0A06-FF4E-9E8B-D25D05948DFA}" presName="CompostProcess" presStyleCnt="0">
        <dgm:presLayoutVars>
          <dgm:dir/>
          <dgm:resizeHandles val="exact"/>
        </dgm:presLayoutVars>
      </dgm:prSet>
      <dgm:spPr/>
    </dgm:pt>
    <dgm:pt modelId="{664DC54F-9105-B848-A1A1-CA15D571EEBE}" type="pres">
      <dgm:prSet presAssocID="{C73EA2A2-0A06-FF4E-9E8B-D25D05948DFA}" presName="arrow" presStyleLbl="bgShp" presStyleIdx="0" presStyleCnt="1"/>
      <dgm:spPr/>
    </dgm:pt>
    <dgm:pt modelId="{2CCF7EA3-B3C5-E44C-81A2-1A5D69F3BC85}" type="pres">
      <dgm:prSet presAssocID="{C73EA2A2-0A06-FF4E-9E8B-D25D05948DFA}" presName="linearProcess" presStyleCnt="0"/>
      <dgm:spPr/>
    </dgm:pt>
    <dgm:pt modelId="{90B80482-D027-D842-BCB6-11006420F98D}" type="pres">
      <dgm:prSet presAssocID="{E039B780-DA72-394E-8FA2-851599314512}" presName="textNode" presStyleLbl="node1" presStyleIdx="0" presStyleCnt="4">
        <dgm:presLayoutVars>
          <dgm:bulletEnabled val="1"/>
        </dgm:presLayoutVars>
      </dgm:prSet>
      <dgm:spPr/>
      <dgm:t>
        <a:bodyPr/>
        <a:lstStyle/>
        <a:p>
          <a:endParaRPr lang="es-ES"/>
        </a:p>
      </dgm:t>
    </dgm:pt>
    <dgm:pt modelId="{7F05C92C-08D0-1344-9BFC-133D81BD76C5}" type="pres">
      <dgm:prSet presAssocID="{2497391F-5C69-2945-9EA7-878256D38CDD}" presName="sibTrans" presStyleCnt="0"/>
      <dgm:spPr/>
    </dgm:pt>
    <dgm:pt modelId="{065D2DE2-38FB-5049-A316-CD7E5C730466}" type="pres">
      <dgm:prSet presAssocID="{20A7A5B3-2192-A042-ABA5-8D0AE5209DAC}" presName="textNode" presStyleLbl="node1" presStyleIdx="1" presStyleCnt="4">
        <dgm:presLayoutVars>
          <dgm:bulletEnabled val="1"/>
        </dgm:presLayoutVars>
      </dgm:prSet>
      <dgm:spPr/>
      <dgm:t>
        <a:bodyPr/>
        <a:lstStyle/>
        <a:p>
          <a:endParaRPr lang="es-ES"/>
        </a:p>
      </dgm:t>
    </dgm:pt>
    <dgm:pt modelId="{D8B88507-2B2E-C247-8FAC-DAA39C30A524}" type="pres">
      <dgm:prSet presAssocID="{27926175-7600-0449-804A-97C0E833F3FC}" presName="sibTrans" presStyleCnt="0"/>
      <dgm:spPr/>
    </dgm:pt>
    <dgm:pt modelId="{C8B8327C-EC97-9B43-A6B9-CEECFEE89B30}" type="pres">
      <dgm:prSet presAssocID="{53CF14FB-BA6F-9444-AD92-0E03E1F189F4}" presName="textNode" presStyleLbl="node1" presStyleIdx="2" presStyleCnt="4">
        <dgm:presLayoutVars>
          <dgm:bulletEnabled val="1"/>
        </dgm:presLayoutVars>
      </dgm:prSet>
      <dgm:spPr/>
      <dgm:t>
        <a:bodyPr/>
        <a:lstStyle/>
        <a:p>
          <a:endParaRPr lang="es-ES"/>
        </a:p>
      </dgm:t>
    </dgm:pt>
    <dgm:pt modelId="{B3DBAB0E-AE26-F445-AB49-11AA1CDE9FC2}" type="pres">
      <dgm:prSet presAssocID="{313AB818-BA4D-C54C-A2E4-9A818254664F}" presName="sibTrans" presStyleCnt="0"/>
      <dgm:spPr/>
    </dgm:pt>
    <dgm:pt modelId="{F5D16C3E-2F75-FF47-9FDE-A11B5FCB1797}" type="pres">
      <dgm:prSet presAssocID="{DDA7F272-25C8-F841-8895-6B94301CC83D}" presName="textNode" presStyleLbl="node1" presStyleIdx="3" presStyleCnt="4">
        <dgm:presLayoutVars>
          <dgm:bulletEnabled val="1"/>
        </dgm:presLayoutVars>
      </dgm:prSet>
      <dgm:spPr/>
      <dgm:t>
        <a:bodyPr/>
        <a:lstStyle/>
        <a:p>
          <a:endParaRPr lang="es-ES"/>
        </a:p>
      </dgm:t>
    </dgm:pt>
  </dgm:ptLst>
  <dgm:cxnLst>
    <dgm:cxn modelId="{8F7829BC-733A-8C48-9775-FF4A6A420B04}" type="presOf" srcId="{20A7A5B3-2192-A042-ABA5-8D0AE5209DAC}" destId="{065D2DE2-38FB-5049-A316-CD7E5C730466}" srcOrd="0" destOrd="0" presId="urn:microsoft.com/office/officeart/2005/8/layout/hProcess9"/>
    <dgm:cxn modelId="{5041DE8B-07D7-754E-AB1E-FF733A131BED}" type="presOf" srcId="{C73EA2A2-0A06-FF4E-9E8B-D25D05948DFA}" destId="{85C6FE46-07B8-5842-AD1B-193CF5362F9F}" srcOrd="0" destOrd="0" presId="urn:microsoft.com/office/officeart/2005/8/layout/hProcess9"/>
    <dgm:cxn modelId="{91ED16D9-F578-D542-8AFD-1928F80099A1}" type="presOf" srcId="{DDA7F272-25C8-F841-8895-6B94301CC83D}" destId="{F5D16C3E-2F75-FF47-9FDE-A11B5FCB1797}" srcOrd="0" destOrd="0" presId="urn:microsoft.com/office/officeart/2005/8/layout/hProcess9"/>
    <dgm:cxn modelId="{25037CA3-575A-104B-9A14-18D282F5DCC2}" srcId="{C73EA2A2-0A06-FF4E-9E8B-D25D05948DFA}" destId="{53CF14FB-BA6F-9444-AD92-0E03E1F189F4}" srcOrd="2" destOrd="0" parTransId="{1A4C7E99-B8F0-EA4D-9733-D5E2CE2CFE51}" sibTransId="{313AB818-BA4D-C54C-A2E4-9A818254664F}"/>
    <dgm:cxn modelId="{38B6CC12-2762-F144-9E10-AD2860E703CC}" srcId="{C73EA2A2-0A06-FF4E-9E8B-D25D05948DFA}" destId="{DDA7F272-25C8-F841-8895-6B94301CC83D}" srcOrd="3" destOrd="0" parTransId="{9405DBF5-3983-0B44-BF6B-AB8A05869D03}" sibTransId="{54BE189D-7A5A-7E46-AEDF-FF96908F254C}"/>
    <dgm:cxn modelId="{82509EC9-27AE-8D4B-A6D5-72A00865DF28}" srcId="{C73EA2A2-0A06-FF4E-9E8B-D25D05948DFA}" destId="{20A7A5B3-2192-A042-ABA5-8D0AE5209DAC}" srcOrd="1" destOrd="0" parTransId="{80CFA860-3CB1-5E44-B794-A432BC5CA55D}" sibTransId="{27926175-7600-0449-804A-97C0E833F3FC}"/>
    <dgm:cxn modelId="{7B5E554B-5A04-884A-94BB-351477F86F8C}" type="presOf" srcId="{53CF14FB-BA6F-9444-AD92-0E03E1F189F4}" destId="{C8B8327C-EC97-9B43-A6B9-CEECFEE89B30}" srcOrd="0" destOrd="0" presId="urn:microsoft.com/office/officeart/2005/8/layout/hProcess9"/>
    <dgm:cxn modelId="{F33D1C77-BF19-754D-9ED6-A81AF1CAC0A0}" srcId="{C73EA2A2-0A06-FF4E-9E8B-D25D05948DFA}" destId="{E039B780-DA72-394E-8FA2-851599314512}" srcOrd="0" destOrd="0" parTransId="{8C9EDD5F-CF84-F048-883B-68AE47A8AC4A}" sibTransId="{2497391F-5C69-2945-9EA7-878256D38CDD}"/>
    <dgm:cxn modelId="{0451BED8-8DF6-1A48-ADF8-30374E7BA519}" type="presOf" srcId="{E039B780-DA72-394E-8FA2-851599314512}" destId="{90B80482-D027-D842-BCB6-11006420F98D}" srcOrd="0" destOrd="0" presId="urn:microsoft.com/office/officeart/2005/8/layout/hProcess9"/>
    <dgm:cxn modelId="{10D0FD12-654A-4B44-8541-22523D0370B8}" type="presParOf" srcId="{85C6FE46-07B8-5842-AD1B-193CF5362F9F}" destId="{664DC54F-9105-B848-A1A1-CA15D571EEBE}" srcOrd="0" destOrd="0" presId="urn:microsoft.com/office/officeart/2005/8/layout/hProcess9"/>
    <dgm:cxn modelId="{94405D3B-75C7-9343-8113-8B3B1D9C9019}" type="presParOf" srcId="{85C6FE46-07B8-5842-AD1B-193CF5362F9F}" destId="{2CCF7EA3-B3C5-E44C-81A2-1A5D69F3BC85}" srcOrd="1" destOrd="0" presId="urn:microsoft.com/office/officeart/2005/8/layout/hProcess9"/>
    <dgm:cxn modelId="{4EFB9C64-C2BA-8742-9FF1-366D8F1A43FE}" type="presParOf" srcId="{2CCF7EA3-B3C5-E44C-81A2-1A5D69F3BC85}" destId="{90B80482-D027-D842-BCB6-11006420F98D}" srcOrd="0" destOrd="0" presId="urn:microsoft.com/office/officeart/2005/8/layout/hProcess9"/>
    <dgm:cxn modelId="{31FAB566-6174-3846-8768-AF855B0CB406}" type="presParOf" srcId="{2CCF7EA3-B3C5-E44C-81A2-1A5D69F3BC85}" destId="{7F05C92C-08D0-1344-9BFC-133D81BD76C5}" srcOrd="1" destOrd="0" presId="urn:microsoft.com/office/officeart/2005/8/layout/hProcess9"/>
    <dgm:cxn modelId="{8C510414-5B30-0F4B-81F3-B84A7FCF9D94}" type="presParOf" srcId="{2CCF7EA3-B3C5-E44C-81A2-1A5D69F3BC85}" destId="{065D2DE2-38FB-5049-A316-CD7E5C730466}" srcOrd="2" destOrd="0" presId="urn:microsoft.com/office/officeart/2005/8/layout/hProcess9"/>
    <dgm:cxn modelId="{74D94B07-14B9-CF46-819A-9CCDCEADBF5C}" type="presParOf" srcId="{2CCF7EA3-B3C5-E44C-81A2-1A5D69F3BC85}" destId="{D8B88507-2B2E-C247-8FAC-DAA39C30A524}" srcOrd="3" destOrd="0" presId="urn:microsoft.com/office/officeart/2005/8/layout/hProcess9"/>
    <dgm:cxn modelId="{7CE757B5-348A-0B4F-B0DD-1F69693F3706}" type="presParOf" srcId="{2CCF7EA3-B3C5-E44C-81A2-1A5D69F3BC85}" destId="{C8B8327C-EC97-9B43-A6B9-CEECFEE89B30}" srcOrd="4" destOrd="0" presId="urn:microsoft.com/office/officeart/2005/8/layout/hProcess9"/>
    <dgm:cxn modelId="{BC8297A4-511F-9A4A-BFDF-60265E867950}" type="presParOf" srcId="{2CCF7EA3-B3C5-E44C-81A2-1A5D69F3BC85}" destId="{B3DBAB0E-AE26-F445-AB49-11AA1CDE9FC2}" srcOrd="5" destOrd="0" presId="urn:microsoft.com/office/officeart/2005/8/layout/hProcess9"/>
    <dgm:cxn modelId="{D176903C-8C26-4248-9A50-5685FC17279B}" type="presParOf" srcId="{2CCF7EA3-B3C5-E44C-81A2-1A5D69F3BC85}" destId="{F5D16C3E-2F75-FF47-9FDE-A11B5FCB179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EA2A2-0A06-FF4E-9E8B-D25D05948DFA}" type="doc">
      <dgm:prSet loTypeId="urn:microsoft.com/office/officeart/2009/3/layout/IncreasingArrowsProcess" loCatId="" qsTypeId="urn:microsoft.com/office/officeart/2005/8/quickstyle/simple4" qsCatId="simple" csTypeId="urn:microsoft.com/office/officeart/2005/8/colors/accent1_2" csCatId="accent1" phldr="1"/>
      <dgm:spPr/>
    </dgm:pt>
    <dgm:pt modelId="{E039B780-DA72-394E-8FA2-851599314512}">
      <dgm:prSet phldrT="[Texto]"/>
      <dgm:spPr/>
      <dgm:t>
        <a:bodyPr/>
        <a:lstStyle/>
        <a:p>
          <a:r>
            <a:rPr lang="es-ES" dirty="0" smtClean="0"/>
            <a:t>APS</a:t>
          </a:r>
          <a:endParaRPr lang="es-ES" dirty="0"/>
        </a:p>
      </dgm:t>
    </dgm:pt>
    <dgm:pt modelId="{8C9EDD5F-CF84-F048-883B-68AE47A8AC4A}" type="parTrans" cxnId="{F33D1C77-BF19-754D-9ED6-A81AF1CAC0A0}">
      <dgm:prSet/>
      <dgm:spPr/>
      <dgm:t>
        <a:bodyPr/>
        <a:lstStyle/>
        <a:p>
          <a:endParaRPr lang="es-ES"/>
        </a:p>
      </dgm:t>
    </dgm:pt>
    <dgm:pt modelId="{2497391F-5C69-2945-9EA7-878256D38CDD}" type="sibTrans" cxnId="{F33D1C77-BF19-754D-9ED6-A81AF1CAC0A0}">
      <dgm:prSet/>
      <dgm:spPr/>
      <dgm:t>
        <a:bodyPr/>
        <a:lstStyle/>
        <a:p>
          <a:endParaRPr lang="es-ES"/>
        </a:p>
      </dgm:t>
    </dgm:pt>
    <dgm:pt modelId="{20A7A5B3-2192-A042-ABA5-8D0AE5209DAC}">
      <dgm:prSet phldrT="[Texto]"/>
      <dgm:spPr/>
      <dgm:t>
        <a:bodyPr/>
        <a:lstStyle/>
        <a:p>
          <a:r>
            <a:rPr lang="es-ES" dirty="0" smtClean="0"/>
            <a:t>Programa 1</a:t>
          </a:r>
          <a:endParaRPr lang="es-ES" dirty="0"/>
        </a:p>
      </dgm:t>
    </dgm:pt>
    <dgm:pt modelId="{80CFA860-3CB1-5E44-B794-A432BC5CA55D}" type="parTrans" cxnId="{82509EC9-27AE-8D4B-A6D5-72A00865DF28}">
      <dgm:prSet/>
      <dgm:spPr/>
      <dgm:t>
        <a:bodyPr/>
        <a:lstStyle/>
        <a:p>
          <a:endParaRPr lang="es-ES"/>
        </a:p>
      </dgm:t>
    </dgm:pt>
    <dgm:pt modelId="{27926175-7600-0449-804A-97C0E833F3FC}" type="sibTrans" cxnId="{82509EC9-27AE-8D4B-A6D5-72A00865DF28}">
      <dgm:prSet/>
      <dgm:spPr/>
      <dgm:t>
        <a:bodyPr/>
        <a:lstStyle/>
        <a:p>
          <a:endParaRPr lang="es-ES"/>
        </a:p>
      </dgm:t>
    </dgm:pt>
    <dgm:pt modelId="{53CF14FB-BA6F-9444-AD92-0E03E1F189F4}">
      <dgm:prSet phldrT="[Texto]"/>
      <dgm:spPr/>
      <dgm:t>
        <a:bodyPr/>
        <a:lstStyle/>
        <a:p>
          <a:r>
            <a:rPr lang="es-ES" dirty="0" smtClean="0"/>
            <a:t>Programa 2</a:t>
          </a:r>
          <a:endParaRPr lang="es-ES" dirty="0"/>
        </a:p>
      </dgm:t>
    </dgm:pt>
    <dgm:pt modelId="{1A4C7E99-B8F0-EA4D-9733-D5E2CE2CFE51}" type="parTrans" cxnId="{25037CA3-575A-104B-9A14-18D282F5DCC2}">
      <dgm:prSet/>
      <dgm:spPr/>
      <dgm:t>
        <a:bodyPr/>
        <a:lstStyle/>
        <a:p>
          <a:endParaRPr lang="es-ES"/>
        </a:p>
      </dgm:t>
    </dgm:pt>
    <dgm:pt modelId="{313AB818-BA4D-C54C-A2E4-9A818254664F}" type="sibTrans" cxnId="{25037CA3-575A-104B-9A14-18D282F5DCC2}">
      <dgm:prSet/>
      <dgm:spPr/>
      <dgm:t>
        <a:bodyPr/>
        <a:lstStyle/>
        <a:p>
          <a:endParaRPr lang="es-ES"/>
        </a:p>
      </dgm:t>
    </dgm:pt>
    <dgm:pt modelId="{DDA7F272-25C8-F841-8895-6B94301CC83D}">
      <dgm:prSet phldrT="[Texto]"/>
      <dgm:spPr/>
      <dgm:t>
        <a:bodyPr/>
        <a:lstStyle/>
        <a:p>
          <a:r>
            <a:rPr lang="es-ES" dirty="0" smtClean="0"/>
            <a:t>Programa 3</a:t>
          </a:r>
          <a:endParaRPr lang="es-ES" dirty="0"/>
        </a:p>
      </dgm:t>
    </dgm:pt>
    <dgm:pt modelId="{9405DBF5-3983-0B44-BF6B-AB8A05869D03}" type="parTrans" cxnId="{38B6CC12-2762-F144-9E10-AD2860E703CC}">
      <dgm:prSet/>
      <dgm:spPr/>
      <dgm:t>
        <a:bodyPr/>
        <a:lstStyle/>
        <a:p>
          <a:endParaRPr lang="es-ES"/>
        </a:p>
      </dgm:t>
    </dgm:pt>
    <dgm:pt modelId="{54BE189D-7A5A-7E46-AEDF-FF96908F254C}" type="sibTrans" cxnId="{38B6CC12-2762-F144-9E10-AD2860E703CC}">
      <dgm:prSet/>
      <dgm:spPr/>
      <dgm:t>
        <a:bodyPr/>
        <a:lstStyle/>
        <a:p>
          <a:endParaRPr lang="es-ES"/>
        </a:p>
      </dgm:t>
    </dgm:pt>
    <dgm:pt modelId="{C54D09EF-5A7F-8F49-9DD9-31DB3E9F63D0}" type="pres">
      <dgm:prSet presAssocID="{C73EA2A2-0A06-FF4E-9E8B-D25D05948DFA}" presName="Name0" presStyleCnt="0">
        <dgm:presLayoutVars>
          <dgm:chMax val="5"/>
          <dgm:chPref val="5"/>
          <dgm:dir/>
          <dgm:animLvl val="lvl"/>
        </dgm:presLayoutVars>
      </dgm:prSet>
      <dgm:spPr/>
    </dgm:pt>
    <dgm:pt modelId="{D623C384-B644-9E49-BC8C-E7AC5F88F63C}" type="pres">
      <dgm:prSet presAssocID="{E039B780-DA72-394E-8FA2-851599314512}" presName="parentText1" presStyleLbl="node1" presStyleIdx="0" presStyleCnt="4">
        <dgm:presLayoutVars>
          <dgm:chMax/>
          <dgm:chPref val="3"/>
          <dgm:bulletEnabled val="1"/>
        </dgm:presLayoutVars>
      </dgm:prSet>
      <dgm:spPr/>
      <dgm:t>
        <a:bodyPr/>
        <a:lstStyle/>
        <a:p>
          <a:endParaRPr lang="es-ES"/>
        </a:p>
      </dgm:t>
    </dgm:pt>
    <dgm:pt modelId="{921CD1A7-3A18-954D-940B-A003CFD7BD44}" type="pres">
      <dgm:prSet presAssocID="{20A7A5B3-2192-A042-ABA5-8D0AE5209DAC}" presName="parentText2" presStyleLbl="node1" presStyleIdx="1" presStyleCnt="4">
        <dgm:presLayoutVars>
          <dgm:chMax/>
          <dgm:chPref val="3"/>
          <dgm:bulletEnabled val="1"/>
        </dgm:presLayoutVars>
      </dgm:prSet>
      <dgm:spPr/>
      <dgm:t>
        <a:bodyPr/>
        <a:lstStyle/>
        <a:p>
          <a:endParaRPr lang="es-ES"/>
        </a:p>
      </dgm:t>
    </dgm:pt>
    <dgm:pt modelId="{199B8127-4AA9-3346-8C98-5695BD7B09AE}" type="pres">
      <dgm:prSet presAssocID="{53CF14FB-BA6F-9444-AD92-0E03E1F189F4}" presName="parentText3" presStyleLbl="node1" presStyleIdx="2" presStyleCnt="4">
        <dgm:presLayoutVars>
          <dgm:chMax/>
          <dgm:chPref val="3"/>
          <dgm:bulletEnabled val="1"/>
        </dgm:presLayoutVars>
      </dgm:prSet>
      <dgm:spPr/>
      <dgm:t>
        <a:bodyPr/>
        <a:lstStyle/>
        <a:p>
          <a:endParaRPr lang="es-ES"/>
        </a:p>
      </dgm:t>
    </dgm:pt>
    <dgm:pt modelId="{B1D26430-F4B7-0C4B-8088-F0DFDF18A4AC}" type="pres">
      <dgm:prSet presAssocID="{DDA7F272-25C8-F841-8895-6B94301CC83D}" presName="parentText4" presStyleLbl="node1" presStyleIdx="3" presStyleCnt="4">
        <dgm:presLayoutVars>
          <dgm:chMax/>
          <dgm:chPref val="3"/>
          <dgm:bulletEnabled val="1"/>
        </dgm:presLayoutVars>
      </dgm:prSet>
      <dgm:spPr/>
      <dgm:t>
        <a:bodyPr/>
        <a:lstStyle/>
        <a:p>
          <a:endParaRPr lang="es-ES"/>
        </a:p>
      </dgm:t>
    </dgm:pt>
  </dgm:ptLst>
  <dgm:cxnLst>
    <dgm:cxn modelId="{EA4721D5-1DEC-094D-9F23-B4D70DA6620E}" type="presOf" srcId="{C73EA2A2-0A06-FF4E-9E8B-D25D05948DFA}" destId="{C54D09EF-5A7F-8F49-9DD9-31DB3E9F63D0}" srcOrd="0" destOrd="0" presId="urn:microsoft.com/office/officeart/2009/3/layout/IncreasingArrowsProcess"/>
    <dgm:cxn modelId="{82509EC9-27AE-8D4B-A6D5-72A00865DF28}" srcId="{C73EA2A2-0A06-FF4E-9E8B-D25D05948DFA}" destId="{20A7A5B3-2192-A042-ABA5-8D0AE5209DAC}" srcOrd="1" destOrd="0" parTransId="{80CFA860-3CB1-5E44-B794-A432BC5CA55D}" sibTransId="{27926175-7600-0449-804A-97C0E833F3FC}"/>
    <dgm:cxn modelId="{25037CA3-575A-104B-9A14-18D282F5DCC2}" srcId="{C73EA2A2-0A06-FF4E-9E8B-D25D05948DFA}" destId="{53CF14FB-BA6F-9444-AD92-0E03E1F189F4}" srcOrd="2" destOrd="0" parTransId="{1A4C7E99-B8F0-EA4D-9733-D5E2CE2CFE51}" sibTransId="{313AB818-BA4D-C54C-A2E4-9A818254664F}"/>
    <dgm:cxn modelId="{F33D1C77-BF19-754D-9ED6-A81AF1CAC0A0}" srcId="{C73EA2A2-0A06-FF4E-9E8B-D25D05948DFA}" destId="{E039B780-DA72-394E-8FA2-851599314512}" srcOrd="0" destOrd="0" parTransId="{8C9EDD5F-CF84-F048-883B-68AE47A8AC4A}" sibTransId="{2497391F-5C69-2945-9EA7-878256D38CDD}"/>
    <dgm:cxn modelId="{720AB151-B027-9A45-8009-B9FCF805C117}" type="presOf" srcId="{E039B780-DA72-394E-8FA2-851599314512}" destId="{D623C384-B644-9E49-BC8C-E7AC5F88F63C}" srcOrd="0" destOrd="0" presId="urn:microsoft.com/office/officeart/2009/3/layout/IncreasingArrowsProcess"/>
    <dgm:cxn modelId="{B63FB434-4558-F743-972A-9E91B5D0C649}" type="presOf" srcId="{20A7A5B3-2192-A042-ABA5-8D0AE5209DAC}" destId="{921CD1A7-3A18-954D-940B-A003CFD7BD44}" srcOrd="0" destOrd="0" presId="urn:microsoft.com/office/officeart/2009/3/layout/IncreasingArrowsProcess"/>
    <dgm:cxn modelId="{741400F3-A2AA-7349-9B66-B342BB1A636A}" type="presOf" srcId="{53CF14FB-BA6F-9444-AD92-0E03E1F189F4}" destId="{199B8127-4AA9-3346-8C98-5695BD7B09AE}" srcOrd="0" destOrd="0" presId="urn:microsoft.com/office/officeart/2009/3/layout/IncreasingArrowsProcess"/>
    <dgm:cxn modelId="{5C74FA9F-F3B1-CC48-9928-3FD35C5A5BBA}" type="presOf" srcId="{DDA7F272-25C8-F841-8895-6B94301CC83D}" destId="{B1D26430-F4B7-0C4B-8088-F0DFDF18A4AC}" srcOrd="0" destOrd="0" presId="urn:microsoft.com/office/officeart/2009/3/layout/IncreasingArrowsProcess"/>
    <dgm:cxn modelId="{38B6CC12-2762-F144-9E10-AD2860E703CC}" srcId="{C73EA2A2-0A06-FF4E-9E8B-D25D05948DFA}" destId="{DDA7F272-25C8-F841-8895-6B94301CC83D}" srcOrd="3" destOrd="0" parTransId="{9405DBF5-3983-0B44-BF6B-AB8A05869D03}" sibTransId="{54BE189D-7A5A-7E46-AEDF-FF96908F254C}"/>
    <dgm:cxn modelId="{57B7D07B-73A4-1742-98DB-654FB0712F79}" type="presParOf" srcId="{C54D09EF-5A7F-8F49-9DD9-31DB3E9F63D0}" destId="{D623C384-B644-9E49-BC8C-E7AC5F88F63C}" srcOrd="0" destOrd="0" presId="urn:microsoft.com/office/officeart/2009/3/layout/IncreasingArrowsProcess"/>
    <dgm:cxn modelId="{3C374F6E-4C3C-3540-8C18-BB4D4A4BF52B}" type="presParOf" srcId="{C54D09EF-5A7F-8F49-9DD9-31DB3E9F63D0}" destId="{921CD1A7-3A18-954D-940B-A003CFD7BD44}" srcOrd="1" destOrd="0" presId="urn:microsoft.com/office/officeart/2009/3/layout/IncreasingArrowsProcess"/>
    <dgm:cxn modelId="{55A44ED8-CD5D-6D4E-9C2D-9FC2722D9FD4}" type="presParOf" srcId="{C54D09EF-5A7F-8F49-9DD9-31DB3E9F63D0}" destId="{199B8127-4AA9-3346-8C98-5695BD7B09AE}" srcOrd="2" destOrd="0" presId="urn:microsoft.com/office/officeart/2009/3/layout/IncreasingArrowsProcess"/>
    <dgm:cxn modelId="{2366D026-4E2A-3D4D-89F3-5C15D7773B27}" type="presParOf" srcId="{C54D09EF-5A7F-8F49-9DD9-31DB3E9F63D0}" destId="{B1D26430-F4B7-0C4B-8088-F0DFDF18A4AC}" srcOrd="3"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BCF2A-60B1-3540-BA75-21B30420E70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s-ES"/>
        </a:p>
      </dgm:t>
    </dgm:pt>
    <dgm:pt modelId="{7164FCF0-601D-7F45-B982-6D3CA55807D8}">
      <dgm:prSet phldrT="[Texto]"/>
      <dgm:spPr/>
      <dgm:t>
        <a:bodyPr/>
        <a:lstStyle/>
        <a:p>
          <a:r>
            <a:rPr lang="es-ES" dirty="0" smtClean="0"/>
            <a:t>Niño y familia</a:t>
          </a:r>
          <a:endParaRPr lang="es-ES" dirty="0"/>
        </a:p>
      </dgm:t>
    </dgm:pt>
    <dgm:pt modelId="{14FDF738-3C7F-F047-83DF-335E8DD584A3}" type="parTrans" cxnId="{9EBD3ECB-4126-5749-9613-B12A26D62018}">
      <dgm:prSet/>
      <dgm:spPr/>
      <dgm:t>
        <a:bodyPr/>
        <a:lstStyle/>
        <a:p>
          <a:endParaRPr lang="es-ES"/>
        </a:p>
      </dgm:t>
    </dgm:pt>
    <dgm:pt modelId="{5A072E0F-1625-7C42-AA1E-2FDDE367C81A}" type="sibTrans" cxnId="{9EBD3ECB-4126-5749-9613-B12A26D62018}">
      <dgm:prSet/>
      <dgm:spPr/>
      <dgm:t>
        <a:bodyPr/>
        <a:lstStyle/>
        <a:p>
          <a:endParaRPr lang="es-ES"/>
        </a:p>
      </dgm:t>
    </dgm:pt>
    <dgm:pt modelId="{BBA2417F-1B38-6049-A3BF-8C3BE7D52BF2}">
      <dgm:prSet phldrT="[Texto]"/>
      <dgm:spPr/>
      <dgm:t>
        <a:bodyPr/>
        <a:lstStyle/>
        <a:p>
          <a:r>
            <a:rPr lang="es-ES" dirty="0" smtClean="0"/>
            <a:t>Abogado</a:t>
          </a:r>
          <a:endParaRPr lang="es-ES" dirty="0"/>
        </a:p>
      </dgm:t>
    </dgm:pt>
    <dgm:pt modelId="{7DC58279-2689-6441-A418-2146B40224B0}" type="parTrans" cxnId="{C5DD36F7-F0C9-6345-9AB7-E27A2B75D40E}">
      <dgm:prSet/>
      <dgm:spPr/>
      <dgm:t>
        <a:bodyPr/>
        <a:lstStyle/>
        <a:p>
          <a:endParaRPr lang="es-ES"/>
        </a:p>
      </dgm:t>
    </dgm:pt>
    <dgm:pt modelId="{15B1711A-989A-B24A-A1FE-5FC3BC364AFC}" type="sibTrans" cxnId="{C5DD36F7-F0C9-6345-9AB7-E27A2B75D40E}">
      <dgm:prSet/>
      <dgm:spPr/>
      <dgm:t>
        <a:bodyPr/>
        <a:lstStyle/>
        <a:p>
          <a:endParaRPr lang="es-ES"/>
        </a:p>
      </dgm:t>
    </dgm:pt>
    <dgm:pt modelId="{F3D79948-A110-DB43-B3B4-B80273383181}">
      <dgm:prSet phldrT="[Texto]"/>
      <dgm:spPr/>
      <dgm:t>
        <a:bodyPr/>
        <a:lstStyle/>
        <a:p>
          <a:r>
            <a:rPr lang="es-ES" dirty="0" smtClean="0"/>
            <a:t>Médico general</a:t>
          </a:r>
          <a:endParaRPr lang="es-ES" dirty="0"/>
        </a:p>
      </dgm:t>
    </dgm:pt>
    <dgm:pt modelId="{7AABC303-47D4-594B-BD7C-0315DDC23ABB}" type="parTrans" cxnId="{C6D26515-42F7-6845-A468-27752CBC034D}">
      <dgm:prSet/>
      <dgm:spPr/>
      <dgm:t>
        <a:bodyPr/>
        <a:lstStyle/>
        <a:p>
          <a:endParaRPr lang="es-ES"/>
        </a:p>
      </dgm:t>
    </dgm:pt>
    <dgm:pt modelId="{D6CEA7D4-6F08-4D4C-B905-F4FD75F0F0FE}" type="sibTrans" cxnId="{C6D26515-42F7-6845-A468-27752CBC034D}">
      <dgm:prSet/>
      <dgm:spPr/>
      <dgm:t>
        <a:bodyPr/>
        <a:lstStyle/>
        <a:p>
          <a:endParaRPr lang="es-ES"/>
        </a:p>
      </dgm:t>
    </dgm:pt>
    <dgm:pt modelId="{C743E6A8-7BDB-D74F-973A-5CA36C916767}">
      <dgm:prSet phldrT="[Texto]"/>
      <dgm:spPr/>
      <dgm:t>
        <a:bodyPr/>
        <a:lstStyle/>
        <a:p>
          <a:r>
            <a:rPr lang="es-ES" dirty="0" smtClean="0"/>
            <a:t>Psicólogo</a:t>
          </a:r>
          <a:endParaRPr lang="es-ES" dirty="0"/>
        </a:p>
      </dgm:t>
    </dgm:pt>
    <dgm:pt modelId="{1EBE949B-5DB8-D44F-ADD9-F0F02E1BA12C}" type="parTrans" cxnId="{A4251076-1F8E-6C40-BA33-593CA9038495}">
      <dgm:prSet/>
      <dgm:spPr/>
      <dgm:t>
        <a:bodyPr/>
        <a:lstStyle/>
        <a:p>
          <a:endParaRPr lang="es-ES"/>
        </a:p>
      </dgm:t>
    </dgm:pt>
    <dgm:pt modelId="{B54ACE49-6420-594B-9F0A-48BCFC1206DE}" type="sibTrans" cxnId="{A4251076-1F8E-6C40-BA33-593CA9038495}">
      <dgm:prSet/>
      <dgm:spPr/>
      <dgm:t>
        <a:bodyPr/>
        <a:lstStyle/>
        <a:p>
          <a:endParaRPr lang="es-ES"/>
        </a:p>
      </dgm:t>
    </dgm:pt>
    <dgm:pt modelId="{FA55CD09-EA0C-0843-B16F-920B141F1240}">
      <dgm:prSet phldrT="[Texto]"/>
      <dgm:spPr/>
      <dgm:t>
        <a:bodyPr/>
        <a:lstStyle/>
        <a:p>
          <a:r>
            <a:rPr lang="es-ES" dirty="0" smtClean="0"/>
            <a:t>Profesor</a:t>
          </a:r>
          <a:endParaRPr lang="es-ES" dirty="0"/>
        </a:p>
      </dgm:t>
    </dgm:pt>
    <dgm:pt modelId="{2251A86B-F4F5-FA41-BC92-9EEC211BF7F1}" type="parTrans" cxnId="{A4CAC90F-F141-E042-B8DA-FF8F765A3419}">
      <dgm:prSet/>
      <dgm:spPr/>
      <dgm:t>
        <a:bodyPr/>
        <a:lstStyle/>
        <a:p>
          <a:endParaRPr lang="es-ES"/>
        </a:p>
      </dgm:t>
    </dgm:pt>
    <dgm:pt modelId="{A670AC42-042C-8942-A84A-6F8F34226559}" type="sibTrans" cxnId="{A4CAC90F-F141-E042-B8DA-FF8F765A3419}">
      <dgm:prSet/>
      <dgm:spPr/>
      <dgm:t>
        <a:bodyPr/>
        <a:lstStyle/>
        <a:p>
          <a:endParaRPr lang="es-ES"/>
        </a:p>
      </dgm:t>
    </dgm:pt>
    <dgm:pt modelId="{26150970-B922-8A45-95B2-949A1E56BE5A}">
      <dgm:prSet phldrT="[Texto]"/>
      <dgm:spPr/>
      <dgm:t>
        <a:bodyPr/>
        <a:lstStyle/>
        <a:p>
          <a:r>
            <a:rPr lang="es-ES" dirty="0" smtClean="0"/>
            <a:t>Técnicos</a:t>
          </a:r>
          <a:endParaRPr lang="es-ES" dirty="0"/>
        </a:p>
      </dgm:t>
    </dgm:pt>
    <dgm:pt modelId="{B68C568D-5CE7-4946-A0B1-B3CF771EBF02}" type="parTrans" cxnId="{C7C3FBD8-3E58-1543-B727-5189BA94E4D6}">
      <dgm:prSet/>
      <dgm:spPr/>
      <dgm:t>
        <a:bodyPr/>
        <a:lstStyle/>
        <a:p>
          <a:endParaRPr lang="es-ES"/>
        </a:p>
      </dgm:t>
    </dgm:pt>
    <dgm:pt modelId="{C1057202-B402-094B-880A-87EBCB4D6026}" type="sibTrans" cxnId="{C7C3FBD8-3E58-1543-B727-5189BA94E4D6}">
      <dgm:prSet/>
      <dgm:spPr/>
      <dgm:t>
        <a:bodyPr/>
        <a:lstStyle/>
        <a:p>
          <a:endParaRPr lang="es-ES"/>
        </a:p>
      </dgm:t>
    </dgm:pt>
    <dgm:pt modelId="{F6791FAE-EB4E-2B4D-B237-E9CCFA28E4A1}">
      <dgm:prSet phldrT="[Texto]"/>
      <dgm:spPr/>
      <dgm:t>
        <a:bodyPr/>
        <a:lstStyle/>
        <a:p>
          <a:r>
            <a:rPr lang="es-ES" dirty="0" smtClean="0"/>
            <a:t>Psiquiatra infanto juvenil</a:t>
          </a:r>
          <a:endParaRPr lang="es-ES" dirty="0"/>
        </a:p>
      </dgm:t>
    </dgm:pt>
    <dgm:pt modelId="{F17FCEFE-B1AC-2B4E-970D-0D36D94EFE96}" type="parTrans" cxnId="{9492AE21-7F23-E548-B13E-C68405DF7F07}">
      <dgm:prSet/>
      <dgm:spPr/>
      <dgm:t>
        <a:bodyPr/>
        <a:lstStyle/>
        <a:p>
          <a:endParaRPr lang="es-ES"/>
        </a:p>
      </dgm:t>
    </dgm:pt>
    <dgm:pt modelId="{AA9ABD1D-6B12-1E41-B61F-9E5FA781FF7B}" type="sibTrans" cxnId="{9492AE21-7F23-E548-B13E-C68405DF7F07}">
      <dgm:prSet/>
      <dgm:spPr/>
      <dgm:t>
        <a:bodyPr/>
        <a:lstStyle/>
        <a:p>
          <a:endParaRPr lang="es-ES"/>
        </a:p>
      </dgm:t>
    </dgm:pt>
    <dgm:pt modelId="{50B0164B-955A-1B40-A629-9CA0E7141A3F}">
      <dgm:prSet phldrT="[Texto]"/>
      <dgm:spPr/>
      <dgm:t>
        <a:bodyPr/>
        <a:lstStyle/>
        <a:p>
          <a:r>
            <a:rPr lang="es-ES" dirty="0" smtClean="0"/>
            <a:t>Enfermera</a:t>
          </a:r>
          <a:endParaRPr lang="es-ES" dirty="0"/>
        </a:p>
      </dgm:t>
    </dgm:pt>
    <dgm:pt modelId="{7CC8B030-AD76-A14F-AE08-B8F0433FB359}" type="parTrans" cxnId="{E22C61D6-7F4C-2945-ADB5-0B5DA9911549}">
      <dgm:prSet/>
      <dgm:spPr/>
      <dgm:t>
        <a:bodyPr/>
        <a:lstStyle/>
        <a:p>
          <a:endParaRPr lang="es-ES"/>
        </a:p>
      </dgm:t>
    </dgm:pt>
    <dgm:pt modelId="{3EA74CFB-EE49-714A-AFAC-97B108BB0E5C}" type="sibTrans" cxnId="{E22C61D6-7F4C-2945-ADB5-0B5DA9911549}">
      <dgm:prSet/>
      <dgm:spPr/>
      <dgm:t>
        <a:bodyPr/>
        <a:lstStyle/>
        <a:p>
          <a:endParaRPr lang="es-ES"/>
        </a:p>
      </dgm:t>
    </dgm:pt>
    <dgm:pt modelId="{9F1D06FB-3FC6-BD4E-A213-9B6899E7D4E5}">
      <dgm:prSet phldrT="[Texto]"/>
      <dgm:spPr/>
      <dgm:t>
        <a:bodyPr/>
        <a:lstStyle/>
        <a:p>
          <a:r>
            <a:rPr lang="es-ES" dirty="0" smtClean="0"/>
            <a:t>Matrona</a:t>
          </a:r>
          <a:endParaRPr lang="es-ES" dirty="0"/>
        </a:p>
      </dgm:t>
    </dgm:pt>
    <dgm:pt modelId="{E04E9BF7-5EAD-7143-98B4-17C4DF281E67}" type="parTrans" cxnId="{347D372A-F6E1-1A4F-9267-4C530C6CFB2B}">
      <dgm:prSet/>
      <dgm:spPr/>
      <dgm:t>
        <a:bodyPr/>
        <a:lstStyle/>
        <a:p>
          <a:endParaRPr lang="es-ES"/>
        </a:p>
      </dgm:t>
    </dgm:pt>
    <dgm:pt modelId="{B1D93BAB-34A9-4A48-B8E0-E79E86FA6ECE}" type="sibTrans" cxnId="{347D372A-F6E1-1A4F-9267-4C530C6CFB2B}">
      <dgm:prSet/>
      <dgm:spPr/>
      <dgm:t>
        <a:bodyPr/>
        <a:lstStyle/>
        <a:p>
          <a:endParaRPr lang="es-ES"/>
        </a:p>
      </dgm:t>
    </dgm:pt>
    <dgm:pt modelId="{9A3048A4-9C85-F24E-BD48-963784441168}">
      <dgm:prSet phldrT="[Texto]"/>
      <dgm:spPr/>
      <dgm:t>
        <a:bodyPr/>
        <a:lstStyle/>
        <a:p>
          <a:r>
            <a:rPr lang="es-ES" dirty="0" err="1" smtClean="0"/>
            <a:t>Terapéuta</a:t>
          </a:r>
          <a:r>
            <a:rPr lang="es-ES" dirty="0" smtClean="0"/>
            <a:t> ocupacional</a:t>
          </a:r>
          <a:endParaRPr lang="es-ES" dirty="0"/>
        </a:p>
      </dgm:t>
    </dgm:pt>
    <dgm:pt modelId="{47C9C6BC-72C6-DC4F-BAD0-59ECBCD636DE}" type="parTrans" cxnId="{24684E9A-81EC-064F-9898-34EABB913F18}">
      <dgm:prSet/>
      <dgm:spPr/>
      <dgm:t>
        <a:bodyPr/>
        <a:lstStyle/>
        <a:p>
          <a:endParaRPr lang="es-ES"/>
        </a:p>
      </dgm:t>
    </dgm:pt>
    <dgm:pt modelId="{B2077D8D-5908-FA4F-B69D-1DF6E8BEE1EB}" type="sibTrans" cxnId="{24684E9A-81EC-064F-9898-34EABB913F18}">
      <dgm:prSet/>
      <dgm:spPr/>
      <dgm:t>
        <a:bodyPr/>
        <a:lstStyle/>
        <a:p>
          <a:endParaRPr lang="es-ES"/>
        </a:p>
      </dgm:t>
    </dgm:pt>
    <dgm:pt modelId="{1E71E576-A7C3-C54A-A21A-85F639E75094}">
      <dgm:prSet phldrT="[Texto]"/>
      <dgm:spPr/>
      <dgm:t>
        <a:bodyPr/>
        <a:lstStyle/>
        <a:p>
          <a:r>
            <a:rPr lang="es-ES" dirty="0" smtClean="0"/>
            <a:t>Trabajador social</a:t>
          </a:r>
          <a:endParaRPr lang="es-ES" dirty="0"/>
        </a:p>
      </dgm:t>
    </dgm:pt>
    <dgm:pt modelId="{278222D7-7789-204E-BE7F-A928B0AD2DCF}" type="parTrans" cxnId="{8ACF5D82-8D4A-3A44-9650-A4233F1E27BA}">
      <dgm:prSet/>
      <dgm:spPr/>
      <dgm:t>
        <a:bodyPr/>
        <a:lstStyle/>
        <a:p>
          <a:endParaRPr lang="es-ES"/>
        </a:p>
      </dgm:t>
    </dgm:pt>
    <dgm:pt modelId="{602E575C-7ED0-1045-AE6A-7C624C350C26}" type="sibTrans" cxnId="{8ACF5D82-8D4A-3A44-9650-A4233F1E27BA}">
      <dgm:prSet/>
      <dgm:spPr/>
      <dgm:t>
        <a:bodyPr/>
        <a:lstStyle/>
        <a:p>
          <a:endParaRPr lang="es-ES"/>
        </a:p>
      </dgm:t>
    </dgm:pt>
    <dgm:pt modelId="{7F1B3711-A34C-CB4E-88B6-0239A000702E}" type="pres">
      <dgm:prSet presAssocID="{BE8BCF2A-60B1-3540-BA75-21B30420E700}" presName="cycle" presStyleCnt="0">
        <dgm:presLayoutVars>
          <dgm:chMax val="1"/>
          <dgm:dir/>
          <dgm:animLvl val="ctr"/>
          <dgm:resizeHandles val="exact"/>
        </dgm:presLayoutVars>
      </dgm:prSet>
      <dgm:spPr/>
      <dgm:t>
        <a:bodyPr/>
        <a:lstStyle/>
        <a:p>
          <a:endParaRPr lang="es-ES"/>
        </a:p>
      </dgm:t>
    </dgm:pt>
    <dgm:pt modelId="{3FF868C4-580F-C343-9AE0-5A77B6C07251}" type="pres">
      <dgm:prSet presAssocID="{7164FCF0-601D-7F45-B982-6D3CA55807D8}" presName="centerShape" presStyleLbl="node0" presStyleIdx="0" presStyleCnt="1"/>
      <dgm:spPr/>
      <dgm:t>
        <a:bodyPr/>
        <a:lstStyle/>
        <a:p>
          <a:endParaRPr lang="es-ES"/>
        </a:p>
      </dgm:t>
    </dgm:pt>
    <dgm:pt modelId="{9D7D6C91-B8F9-1F4D-B17D-B656D3BF7CAE}" type="pres">
      <dgm:prSet presAssocID="{7DC58279-2689-6441-A418-2146B40224B0}" presName="parTrans" presStyleLbl="bgSibTrans2D1" presStyleIdx="0" presStyleCnt="10"/>
      <dgm:spPr/>
      <dgm:t>
        <a:bodyPr/>
        <a:lstStyle/>
        <a:p>
          <a:endParaRPr lang="es-ES"/>
        </a:p>
      </dgm:t>
    </dgm:pt>
    <dgm:pt modelId="{469D98CD-76EC-B341-8DAD-044A8CFB8E98}" type="pres">
      <dgm:prSet presAssocID="{BBA2417F-1B38-6049-A3BF-8C3BE7D52BF2}" presName="node" presStyleLbl="node1" presStyleIdx="0" presStyleCnt="10">
        <dgm:presLayoutVars>
          <dgm:bulletEnabled val="1"/>
        </dgm:presLayoutVars>
      </dgm:prSet>
      <dgm:spPr/>
      <dgm:t>
        <a:bodyPr/>
        <a:lstStyle/>
        <a:p>
          <a:endParaRPr lang="es-ES"/>
        </a:p>
      </dgm:t>
    </dgm:pt>
    <dgm:pt modelId="{8537F383-9FC6-5048-ABB9-4DB1612707BD}" type="pres">
      <dgm:prSet presAssocID="{7AABC303-47D4-594B-BD7C-0315DDC23ABB}" presName="parTrans" presStyleLbl="bgSibTrans2D1" presStyleIdx="1" presStyleCnt="10"/>
      <dgm:spPr/>
      <dgm:t>
        <a:bodyPr/>
        <a:lstStyle/>
        <a:p>
          <a:endParaRPr lang="es-ES"/>
        </a:p>
      </dgm:t>
    </dgm:pt>
    <dgm:pt modelId="{FAF372E1-6C8C-A049-9121-0AD9CA892C08}" type="pres">
      <dgm:prSet presAssocID="{F3D79948-A110-DB43-B3B4-B80273383181}" presName="node" presStyleLbl="node1" presStyleIdx="1" presStyleCnt="10">
        <dgm:presLayoutVars>
          <dgm:bulletEnabled val="1"/>
        </dgm:presLayoutVars>
      </dgm:prSet>
      <dgm:spPr/>
      <dgm:t>
        <a:bodyPr/>
        <a:lstStyle/>
        <a:p>
          <a:endParaRPr lang="es-ES"/>
        </a:p>
      </dgm:t>
    </dgm:pt>
    <dgm:pt modelId="{AB5FE727-44E9-4D4B-87CE-B82C43F01530}" type="pres">
      <dgm:prSet presAssocID="{F17FCEFE-B1AC-2B4E-970D-0D36D94EFE96}" presName="parTrans" presStyleLbl="bgSibTrans2D1" presStyleIdx="2" presStyleCnt="10"/>
      <dgm:spPr/>
      <dgm:t>
        <a:bodyPr/>
        <a:lstStyle/>
        <a:p>
          <a:endParaRPr lang="es-ES"/>
        </a:p>
      </dgm:t>
    </dgm:pt>
    <dgm:pt modelId="{0863804A-0F9E-9E47-9E9B-A0964048CE9B}" type="pres">
      <dgm:prSet presAssocID="{F6791FAE-EB4E-2B4D-B237-E9CCFA28E4A1}" presName="node" presStyleLbl="node1" presStyleIdx="2" presStyleCnt="10">
        <dgm:presLayoutVars>
          <dgm:bulletEnabled val="1"/>
        </dgm:presLayoutVars>
      </dgm:prSet>
      <dgm:spPr/>
      <dgm:t>
        <a:bodyPr/>
        <a:lstStyle/>
        <a:p>
          <a:endParaRPr lang="es-ES"/>
        </a:p>
      </dgm:t>
    </dgm:pt>
    <dgm:pt modelId="{E29BBA2A-9C83-CF4E-9932-9BBDAD8C399F}" type="pres">
      <dgm:prSet presAssocID="{1EBE949B-5DB8-D44F-ADD9-F0F02E1BA12C}" presName="parTrans" presStyleLbl="bgSibTrans2D1" presStyleIdx="3" presStyleCnt="10"/>
      <dgm:spPr/>
      <dgm:t>
        <a:bodyPr/>
        <a:lstStyle/>
        <a:p>
          <a:endParaRPr lang="es-ES"/>
        </a:p>
      </dgm:t>
    </dgm:pt>
    <dgm:pt modelId="{ECDDF778-1E4B-CB4E-BB81-AB834746A345}" type="pres">
      <dgm:prSet presAssocID="{C743E6A8-7BDB-D74F-973A-5CA36C916767}" presName="node" presStyleLbl="node1" presStyleIdx="3" presStyleCnt="10">
        <dgm:presLayoutVars>
          <dgm:bulletEnabled val="1"/>
        </dgm:presLayoutVars>
      </dgm:prSet>
      <dgm:spPr/>
      <dgm:t>
        <a:bodyPr/>
        <a:lstStyle/>
        <a:p>
          <a:endParaRPr lang="es-ES"/>
        </a:p>
      </dgm:t>
    </dgm:pt>
    <dgm:pt modelId="{B26822F9-896B-F048-8809-DE77E5AAA514}" type="pres">
      <dgm:prSet presAssocID="{278222D7-7789-204E-BE7F-A928B0AD2DCF}" presName="parTrans" presStyleLbl="bgSibTrans2D1" presStyleIdx="4" presStyleCnt="10"/>
      <dgm:spPr/>
      <dgm:t>
        <a:bodyPr/>
        <a:lstStyle/>
        <a:p>
          <a:endParaRPr lang="es-ES"/>
        </a:p>
      </dgm:t>
    </dgm:pt>
    <dgm:pt modelId="{BC299359-A243-A94E-9110-D6231AACB6F2}" type="pres">
      <dgm:prSet presAssocID="{1E71E576-A7C3-C54A-A21A-85F639E75094}" presName="node" presStyleLbl="node1" presStyleIdx="4" presStyleCnt="10">
        <dgm:presLayoutVars>
          <dgm:bulletEnabled val="1"/>
        </dgm:presLayoutVars>
      </dgm:prSet>
      <dgm:spPr/>
      <dgm:t>
        <a:bodyPr/>
        <a:lstStyle/>
        <a:p>
          <a:endParaRPr lang="es-ES"/>
        </a:p>
      </dgm:t>
    </dgm:pt>
    <dgm:pt modelId="{D7B88D04-5492-1C4C-A128-69CB75014363}" type="pres">
      <dgm:prSet presAssocID="{2251A86B-F4F5-FA41-BC92-9EEC211BF7F1}" presName="parTrans" presStyleLbl="bgSibTrans2D1" presStyleIdx="5" presStyleCnt="10"/>
      <dgm:spPr/>
      <dgm:t>
        <a:bodyPr/>
        <a:lstStyle/>
        <a:p>
          <a:endParaRPr lang="es-ES"/>
        </a:p>
      </dgm:t>
    </dgm:pt>
    <dgm:pt modelId="{54210D41-7D90-AD46-AEB8-71FEF60D1F73}" type="pres">
      <dgm:prSet presAssocID="{FA55CD09-EA0C-0843-B16F-920B141F1240}" presName="node" presStyleLbl="node1" presStyleIdx="5" presStyleCnt="10">
        <dgm:presLayoutVars>
          <dgm:bulletEnabled val="1"/>
        </dgm:presLayoutVars>
      </dgm:prSet>
      <dgm:spPr/>
      <dgm:t>
        <a:bodyPr/>
        <a:lstStyle/>
        <a:p>
          <a:endParaRPr lang="es-ES"/>
        </a:p>
      </dgm:t>
    </dgm:pt>
    <dgm:pt modelId="{A7410945-1EB0-0843-8F43-220D6A63E499}" type="pres">
      <dgm:prSet presAssocID="{47C9C6BC-72C6-DC4F-BAD0-59ECBCD636DE}" presName="parTrans" presStyleLbl="bgSibTrans2D1" presStyleIdx="6" presStyleCnt="10"/>
      <dgm:spPr/>
      <dgm:t>
        <a:bodyPr/>
        <a:lstStyle/>
        <a:p>
          <a:endParaRPr lang="es-ES"/>
        </a:p>
      </dgm:t>
    </dgm:pt>
    <dgm:pt modelId="{EF306D69-787E-FC48-BC0B-6F76DF52DEE9}" type="pres">
      <dgm:prSet presAssocID="{9A3048A4-9C85-F24E-BD48-963784441168}" presName="node" presStyleLbl="node1" presStyleIdx="6" presStyleCnt="10">
        <dgm:presLayoutVars>
          <dgm:bulletEnabled val="1"/>
        </dgm:presLayoutVars>
      </dgm:prSet>
      <dgm:spPr/>
      <dgm:t>
        <a:bodyPr/>
        <a:lstStyle/>
        <a:p>
          <a:endParaRPr lang="es-ES"/>
        </a:p>
      </dgm:t>
    </dgm:pt>
    <dgm:pt modelId="{1295BB57-75D6-2743-8D6D-A8679AB668D4}" type="pres">
      <dgm:prSet presAssocID="{7CC8B030-AD76-A14F-AE08-B8F0433FB359}" presName="parTrans" presStyleLbl="bgSibTrans2D1" presStyleIdx="7" presStyleCnt="10"/>
      <dgm:spPr/>
      <dgm:t>
        <a:bodyPr/>
        <a:lstStyle/>
        <a:p>
          <a:endParaRPr lang="es-ES"/>
        </a:p>
      </dgm:t>
    </dgm:pt>
    <dgm:pt modelId="{5BB6697C-6070-6D46-98AD-AB37800D528D}" type="pres">
      <dgm:prSet presAssocID="{50B0164B-955A-1B40-A629-9CA0E7141A3F}" presName="node" presStyleLbl="node1" presStyleIdx="7" presStyleCnt="10">
        <dgm:presLayoutVars>
          <dgm:bulletEnabled val="1"/>
        </dgm:presLayoutVars>
      </dgm:prSet>
      <dgm:spPr/>
      <dgm:t>
        <a:bodyPr/>
        <a:lstStyle/>
        <a:p>
          <a:endParaRPr lang="es-ES"/>
        </a:p>
      </dgm:t>
    </dgm:pt>
    <dgm:pt modelId="{7C0F443C-F114-8A4B-921B-49F881375FDA}" type="pres">
      <dgm:prSet presAssocID="{E04E9BF7-5EAD-7143-98B4-17C4DF281E67}" presName="parTrans" presStyleLbl="bgSibTrans2D1" presStyleIdx="8" presStyleCnt="10"/>
      <dgm:spPr/>
      <dgm:t>
        <a:bodyPr/>
        <a:lstStyle/>
        <a:p>
          <a:endParaRPr lang="es-ES"/>
        </a:p>
      </dgm:t>
    </dgm:pt>
    <dgm:pt modelId="{CC61801F-1381-C547-B12A-E039763EDC8B}" type="pres">
      <dgm:prSet presAssocID="{9F1D06FB-3FC6-BD4E-A213-9B6899E7D4E5}" presName="node" presStyleLbl="node1" presStyleIdx="8" presStyleCnt="10">
        <dgm:presLayoutVars>
          <dgm:bulletEnabled val="1"/>
        </dgm:presLayoutVars>
      </dgm:prSet>
      <dgm:spPr/>
      <dgm:t>
        <a:bodyPr/>
        <a:lstStyle/>
        <a:p>
          <a:endParaRPr lang="es-ES"/>
        </a:p>
      </dgm:t>
    </dgm:pt>
    <dgm:pt modelId="{B977C946-D318-7045-9765-F891AC44F578}" type="pres">
      <dgm:prSet presAssocID="{B68C568D-5CE7-4946-A0B1-B3CF771EBF02}" presName="parTrans" presStyleLbl="bgSibTrans2D1" presStyleIdx="9" presStyleCnt="10"/>
      <dgm:spPr/>
      <dgm:t>
        <a:bodyPr/>
        <a:lstStyle/>
        <a:p>
          <a:endParaRPr lang="es-ES"/>
        </a:p>
      </dgm:t>
    </dgm:pt>
    <dgm:pt modelId="{EFB9FE96-40A9-3B45-A241-1D774D3A4896}" type="pres">
      <dgm:prSet presAssocID="{26150970-B922-8A45-95B2-949A1E56BE5A}" presName="node" presStyleLbl="node1" presStyleIdx="9" presStyleCnt="10">
        <dgm:presLayoutVars>
          <dgm:bulletEnabled val="1"/>
        </dgm:presLayoutVars>
      </dgm:prSet>
      <dgm:spPr/>
      <dgm:t>
        <a:bodyPr/>
        <a:lstStyle/>
        <a:p>
          <a:endParaRPr lang="es-ES"/>
        </a:p>
      </dgm:t>
    </dgm:pt>
  </dgm:ptLst>
  <dgm:cxnLst>
    <dgm:cxn modelId="{27D678AE-8868-0A4B-8C59-BD9CD4DE125E}" type="presOf" srcId="{50B0164B-955A-1B40-A629-9CA0E7141A3F}" destId="{5BB6697C-6070-6D46-98AD-AB37800D528D}" srcOrd="0" destOrd="0" presId="urn:microsoft.com/office/officeart/2005/8/layout/radial4"/>
    <dgm:cxn modelId="{C6D26515-42F7-6845-A468-27752CBC034D}" srcId="{7164FCF0-601D-7F45-B982-6D3CA55807D8}" destId="{F3D79948-A110-DB43-B3B4-B80273383181}" srcOrd="1" destOrd="0" parTransId="{7AABC303-47D4-594B-BD7C-0315DDC23ABB}" sibTransId="{D6CEA7D4-6F08-4D4C-B905-F4FD75F0F0FE}"/>
    <dgm:cxn modelId="{0DD26A66-A95A-394C-842E-8D29CB7F581E}" type="presOf" srcId="{F17FCEFE-B1AC-2B4E-970D-0D36D94EFE96}" destId="{AB5FE727-44E9-4D4B-87CE-B82C43F01530}" srcOrd="0" destOrd="0" presId="urn:microsoft.com/office/officeart/2005/8/layout/radial4"/>
    <dgm:cxn modelId="{59509D46-C6B2-7A44-A02A-F90459E484DA}" type="presOf" srcId="{E04E9BF7-5EAD-7143-98B4-17C4DF281E67}" destId="{7C0F443C-F114-8A4B-921B-49F881375FDA}" srcOrd="0" destOrd="0" presId="urn:microsoft.com/office/officeart/2005/8/layout/radial4"/>
    <dgm:cxn modelId="{18719527-78E9-FB4A-AB4F-051F204AA8CA}" type="presOf" srcId="{F3D79948-A110-DB43-B3B4-B80273383181}" destId="{FAF372E1-6C8C-A049-9121-0AD9CA892C08}" srcOrd="0" destOrd="0" presId="urn:microsoft.com/office/officeart/2005/8/layout/radial4"/>
    <dgm:cxn modelId="{0843CC59-36F1-0B49-94E0-9EFE626CE9EA}" type="presOf" srcId="{1E71E576-A7C3-C54A-A21A-85F639E75094}" destId="{BC299359-A243-A94E-9110-D6231AACB6F2}" srcOrd="0" destOrd="0" presId="urn:microsoft.com/office/officeart/2005/8/layout/radial4"/>
    <dgm:cxn modelId="{D6D9826A-91CF-3947-B859-DDEE908B715F}" type="presOf" srcId="{BE8BCF2A-60B1-3540-BA75-21B30420E700}" destId="{7F1B3711-A34C-CB4E-88B6-0239A000702E}" srcOrd="0" destOrd="0" presId="urn:microsoft.com/office/officeart/2005/8/layout/radial4"/>
    <dgm:cxn modelId="{24684E9A-81EC-064F-9898-34EABB913F18}" srcId="{7164FCF0-601D-7F45-B982-6D3CA55807D8}" destId="{9A3048A4-9C85-F24E-BD48-963784441168}" srcOrd="6" destOrd="0" parTransId="{47C9C6BC-72C6-DC4F-BAD0-59ECBCD636DE}" sibTransId="{B2077D8D-5908-FA4F-B69D-1DF6E8BEE1EB}"/>
    <dgm:cxn modelId="{7C3C8C2B-8EF4-394F-A576-09BB23BF0407}" type="presOf" srcId="{FA55CD09-EA0C-0843-B16F-920B141F1240}" destId="{54210D41-7D90-AD46-AEB8-71FEF60D1F73}" srcOrd="0" destOrd="0" presId="urn:microsoft.com/office/officeart/2005/8/layout/radial4"/>
    <dgm:cxn modelId="{E22C61D6-7F4C-2945-ADB5-0B5DA9911549}" srcId="{7164FCF0-601D-7F45-B982-6D3CA55807D8}" destId="{50B0164B-955A-1B40-A629-9CA0E7141A3F}" srcOrd="7" destOrd="0" parTransId="{7CC8B030-AD76-A14F-AE08-B8F0433FB359}" sibTransId="{3EA74CFB-EE49-714A-AFAC-97B108BB0E5C}"/>
    <dgm:cxn modelId="{DE78C2A8-A2C1-224B-804B-84F06D9D9999}" type="presOf" srcId="{7164FCF0-601D-7F45-B982-6D3CA55807D8}" destId="{3FF868C4-580F-C343-9AE0-5A77B6C07251}" srcOrd="0" destOrd="0" presId="urn:microsoft.com/office/officeart/2005/8/layout/radial4"/>
    <dgm:cxn modelId="{CF638C5A-D684-824E-8041-C77B59AF196B}" type="presOf" srcId="{BBA2417F-1B38-6049-A3BF-8C3BE7D52BF2}" destId="{469D98CD-76EC-B341-8DAD-044A8CFB8E98}" srcOrd="0" destOrd="0" presId="urn:microsoft.com/office/officeart/2005/8/layout/radial4"/>
    <dgm:cxn modelId="{3551E9FC-0523-C946-9545-38EA4199AD36}" type="presOf" srcId="{47C9C6BC-72C6-DC4F-BAD0-59ECBCD636DE}" destId="{A7410945-1EB0-0843-8F43-220D6A63E499}" srcOrd="0" destOrd="0" presId="urn:microsoft.com/office/officeart/2005/8/layout/radial4"/>
    <dgm:cxn modelId="{C5DD36F7-F0C9-6345-9AB7-E27A2B75D40E}" srcId="{7164FCF0-601D-7F45-B982-6D3CA55807D8}" destId="{BBA2417F-1B38-6049-A3BF-8C3BE7D52BF2}" srcOrd="0" destOrd="0" parTransId="{7DC58279-2689-6441-A418-2146B40224B0}" sibTransId="{15B1711A-989A-B24A-A1FE-5FC3BC364AFC}"/>
    <dgm:cxn modelId="{A4CAC90F-F141-E042-B8DA-FF8F765A3419}" srcId="{7164FCF0-601D-7F45-B982-6D3CA55807D8}" destId="{FA55CD09-EA0C-0843-B16F-920B141F1240}" srcOrd="5" destOrd="0" parTransId="{2251A86B-F4F5-FA41-BC92-9EEC211BF7F1}" sibTransId="{A670AC42-042C-8942-A84A-6F8F34226559}"/>
    <dgm:cxn modelId="{9EBD3ECB-4126-5749-9613-B12A26D62018}" srcId="{BE8BCF2A-60B1-3540-BA75-21B30420E700}" destId="{7164FCF0-601D-7F45-B982-6D3CA55807D8}" srcOrd="0" destOrd="0" parTransId="{14FDF738-3C7F-F047-83DF-335E8DD584A3}" sibTransId="{5A072E0F-1625-7C42-AA1E-2FDDE367C81A}"/>
    <dgm:cxn modelId="{378FE8D7-80DE-8B42-A0CD-41987AAA171C}" type="presOf" srcId="{278222D7-7789-204E-BE7F-A928B0AD2DCF}" destId="{B26822F9-896B-F048-8809-DE77E5AAA514}" srcOrd="0" destOrd="0" presId="urn:microsoft.com/office/officeart/2005/8/layout/radial4"/>
    <dgm:cxn modelId="{74F5E8D2-104C-D447-88A8-535EF9A3815D}" type="presOf" srcId="{C743E6A8-7BDB-D74F-973A-5CA36C916767}" destId="{ECDDF778-1E4B-CB4E-BB81-AB834746A345}" srcOrd="0" destOrd="0" presId="urn:microsoft.com/office/officeart/2005/8/layout/radial4"/>
    <dgm:cxn modelId="{34966C1A-B21B-E046-BE9A-FDB6DDC59617}" type="presOf" srcId="{1EBE949B-5DB8-D44F-ADD9-F0F02E1BA12C}" destId="{E29BBA2A-9C83-CF4E-9932-9BBDAD8C399F}" srcOrd="0" destOrd="0" presId="urn:microsoft.com/office/officeart/2005/8/layout/radial4"/>
    <dgm:cxn modelId="{8ACF5D82-8D4A-3A44-9650-A4233F1E27BA}" srcId="{7164FCF0-601D-7F45-B982-6D3CA55807D8}" destId="{1E71E576-A7C3-C54A-A21A-85F639E75094}" srcOrd="4" destOrd="0" parTransId="{278222D7-7789-204E-BE7F-A928B0AD2DCF}" sibTransId="{602E575C-7ED0-1045-AE6A-7C624C350C26}"/>
    <dgm:cxn modelId="{92C76DD2-4965-F742-BD94-C69FAFF089A8}" type="presOf" srcId="{9F1D06FB-3FC6-BD4E-A213-9B6899E7D4E5}" destId="{CC61801F-1381-C547-B12A-E039763EDC8B}" srcOrd="0" destOrd="0" presId="urn:microsoft.com/office/officeart/2005/8/layout/radial4"/>
    <dgm:cxn modelId="{347D372A-F6E1-1A4F-9267-4C530C6CFB2B}" srcId="{7164FCF0-601D-7F45-B982-6D3CA55807D8}" destId="{9F1D06FB-3FC6-BD4E-A213-9B6899E7D4E5}" srcOrd="8" destOrd="0" parTransId="{E04E9BF7-5EAD-7143-98B4-17C4DF281E67}" sibTransId="{B1D93BAB-34A9-4A48-B8E0-E79E86FA6ECE}"/>
    <dgm:cxn modelId="{D13635B6-1A72-C546-9760-9E0250257009}" type="presOf" srcId="{F6791FAE-EB4E-2B4D-B237-E9CCFA28E4A1}" destId="{0863804A-0F9E-9E47-9E9B-A0964048CE9B}" srcOrd="0" destOrd="0" presId="urn:microsoft.com/office/officeart/2005/8/layout/radial4"/>
    <dgm:cxn modelId="{F3071055-389A-904A-8025-D23754D107BB}" type="presOf" srcId="{7DC58279-2689-6441-A418-2146B40224B0}" destId="{9D7D6C91-B8F9-1F4D-B17D-B656D3BF7CAE}" srcOrd="0" destOrd="0" presId="urn:microsoft.com/office/officeart/2005/8/layout/radial4"/>
    <dgm:cxn modelId="{A4B311CD-E814-0D41-A66E-45640527898E}" type="presOf" srcId="{26150970-B922-8A45-95B2-949A1E56BE5A}" destId="{EFB9FE96-40A9-3B45-A241-1D774D3A4896}" srcOrd="0" destOrd="0" presId="urn:microsoft.com/office/officeart/2005/8/layout/radial4"/>
    <dgm:cxn modelId="{735165A5-37A7-4647-BBC1-64D5B1A0E940}" type="presOf" srcId="{B68C568D-5CE7-4946-A0B1-B3CF771EBF02}" destId="{B977C946-D318-7045-9765-F891AC44F578}" srcOrd="0" destOrd="0" presId="urn:microsoft.com/office/officeart/2005/8/layout/radial4"/>
    <dgm:cxn modelId="{C7C3FBD8-3E58-1543-B727-5189BA94E4D6}" srcId="{7164FCF0-601D-7F45-B982-6D3CA55807D8}" destId="{26150970-B922-8A45-95B2-949A1E56BE5A}" srcOrd="9" destOrd="0" parTransId="{B68C568D-5CE7-4946-A0B1-B3CF771EBF02}" sibTransId="{C1057202-B402-094B-880A-87EBCB4D6026}"/>
    <dgm:cxn modelId="{F7AB4F02-4BF9-7349-9AB6-D03FBA3178D2}" type="presOf" srcId="{7AABC303-47D4-594B-BD7C-0315DDC23ABB}" destId="{8537F383-9FC6-5048-ABB9-4DB1612707BD}" srcOrd="0" destOrd="0" presId="urn:microsoft.com/office/officeart/2005/8/layout/radial4"/>
    <dgm:cxn modelId="{97ADA8B0-BB14-BF49-A72B-6A7E0B86DCDF}" type="presOf" srcId="{2251A86B-F4F5-FA41-BC92-9EEC211BF7F1}" destId="{D7B88D04-5492-1C4C-A128-69CB75014363}" srcOrd="0" destOrd="0" presId="urn:microsoft.com/office/officeart/2005/8/layout/radial4"/>
    <dgm:cxn modelId="{A4251076-1F8E-6C40-BA33-593CA9038495}" srcId="{7164FCF0-601D-7F45-B982-6D3CA55807D8}" destId="{C743E6A8-7BDB-D74F-973A-5CA36C916767}" srcOrd="3" destOrd="0" parTransId="{1EBE949B-5DB8-D44F-ADD9-F0F02E1BA12C}" sibTransId="{B54ACE49-6420-594B-9F0A-48BCFC1206DE}"/>
    <dgm:cxn modelId="{6BA04CBF-E084-2C48-B58A-F5DD9308B83C}" type="presOf" srcId="{9A3048A4-9C85-F24E-BD48-963784441168}" destId="{EF306D69-787E-FC48-BC0B-6F76DF52DEE9}" srcOrd="0" destOrd="0" presId="urn:microsoft.com/office/officeart/2005/8/layout/radial4"/>
    <dgm:cxn modelId="{9492AE21-7F23-E548-B13E-C68405DF7F07}" srcId="{7164FCF0-601D-7F45-B982-6D3CA55807D8}" destId="{F6791FAE-EB4E-2B4D-B237-E9CCFA28E4A1}" srcOrd="2" destOrd="0" parTransId="{F17FCEFE-B1AC-2B4E-970D-0D36D94EFE96}" sibTransId="{AA9ABD1D-6B12-1E41-B61F-9E5FA781FF7B}"/>
    <dgm:cxn modelId="{D9989F45-8095-EE4E-A163-A4D74FE111D2}" type="presOf" srcId="{7CC8B030-AD76-A14F-AE08-B8F0433FB359}" destId="{1295BB57-75D6-2743-8D6D-A8679AB668D4}" srcOrd="0" destOrd="0" presId="urn:microsoft.com/office/officeart/2005/8/layout/radial4"/>
    <dgm:cxn modelId="{756AE19B-F3EB-7048-9DC8-1411B2EF2462}" type="presParOf" srcId="{7F1B3711-A34C-CB4E-88B6-0239A000702E}" destId="{3FF868C4-580F-C343-9AE0-5A77B6C07251}" srcOrd="0" destOrd="0" presId="urn:microsoft.com/office/officeart/2005/8/layout/radial4"/>
    <dgm:cxn modelId="{428809DB-11B0-7543-9DB4-A9564D8D45FD}" type="presParOf" srcId="{7F1B3711-A34C-CB4E-88B6-0239A000702E}" destId="{9D7D6C91-B8F9-1F4D-B17D-B656D3BF7CAE}" srcOrd="1" destOrd="0" presId="urn:microsoft.com/office/officeart/2005/8/layout/radial4"/>
    <dgm:cxn modelId="{5EC0027B-D210-2A4A-86CF-E3B8CCBB27D5}" type="presParOf" srcId="{7F1B3711-A34C-CB4E-88B6-0239A000702E}" destId="{469D98CD-76EC-B341-8DAD-044A8CFB8E98}" srcOrd="2" destOrd="0" presId="urn:microsoft.com/office/officeart/2005/8/layout/radial4"/>
    <dgm:cxn modelId="{8486FA93-47B6-CC44-AD45-12D459936EFF}" type="presParOf" srcId="{7F1B3711-A34C-CB4E-88B6-0239A000702E}" destId="{8537F383-9FC6-5048-ABB9-4DB1612707BD}" srcOrd="3" destOrd="0" presId="urn:microsoft.com/office/officeart/2005/8/layout/radial4"/>
    <dgm:cxn modelId="{68BC2622-E567-694D-BA54-16EB8DB42C80}" type="presParOf" srcId="{7F1B3711-A34C-CB4E-88B6-0239A000702E}" destId="{FAF372E1-6C8C-A049-9121-0AD9CA892C08}" srcOrd="4" destOrd="0" presId="urn:microsoft.com/office/officeart/2005/8/layout/radial4"/>
    <dgm:cxn modelId="{BEA6632B-71DA-9946-88BB-9748F017DB61}" type="presParOf" srcId="{7F1B3711-A34C-CB4E-88B6-0239A000702E}" destId="{AB5FE727-44E9-4D4B-87CE-B82C43F01530}" srcOrd="5" destOrd="0" presId="urn:microsoft.com/office/officeart/2005/8/layout/radial4"/>
    <dgm:cxn modelId="{E1D024FF-21A4-8742-8473-B03C9EB39DE4}" type="presParOf" srcId="{7F1B3711-A34C-CB4E-88B6-0239A000702E}" destId="{0863804A-0F9E-9E47-9E9B-A0964048CE9B}" srcOrd="6" destOrd="0" presId="urn:microsoft.com/office/officeart/2005/8/layout/radial4"/>
    <dgm:cxn modelId="{CAE902CA-A001-744B-ADCD-C28B46197E2E}" type="presParOf" srcId="{7F1B3711-A34C-CB4E-88B6-0239A000702E}" destId="{E29BBA2A-9C83-CF4E-9932-9BBDAD8C399F}" srcOrd="7" destOrd="0" presId="urn:microsoft.com/office/officeart/2005/8/layout/radial4"/>
    <dgm:cxn modelId="{64AAF821-81F9-CB47-8EE2-1BE019475E33}" type="presParOf" srcId="{7F1B3711-A34C-CB4E-88B6-0239A000702E}" destId="{ECDDF778-1E4B-CB4E-BB81-AB834746A345}" srcOrd="8" destOrd="0" presId="urn:microsoft.com/office/officeart/2005/8/layout/radial4"/>
    <dgm:cxn modelId="{FCAC3226-F88D-4047-9525-3C146E866EB9}" type="presParOf" srcId="{7F1B3711-A34C-CB4E-88B6-0239A000702E}" destId="{B26822F9-896B-F048-8809-DE77E5AAA514}" srcOrd="9" destOrd="0" presId="urn:microsoft.com/office/officeart/2005/8/layout/radial4"/>
    <dgm:cxn modelId="{98D8DE9F-D83E-944B-8807-0C66FC6EB237}" type="presParOf" srcId="{7F1B3711-A34C-CB4E-88B6-0239A000702E}" destId="{BC299359-A243-A94E-9110-D6231AACB6F2}" srcOrd="10" destOrd="0" presId="urn:microsoft.com/office/officeart/2005/8/layout/radial4"/>
    <dgm:cxn modelId="{BFA12A9A-60B1-1F45-AC9B-E6D13ADF903E}" type="presParOf" srcId="{7F1B3711-A34C-CB4E-88B6-0239A000702E}" destId="{D7B88D04-5492-1C4C-A128-69CB75014363}" srcOrd="11" destOrd="0" presId="urn:microsoft.com/office/officeart/2005/8/layout/radial4"/>
    <dgm:cxn modelId="{38B4BFE7-548A-D14B-856F-9E9B3615ECC3}" type="presParOf" srcId="{7F1B3711-A34C-CB4E-88B6-0239A000702E}" destId="{54210D41-7D90-AD46-AEB8-71FEF60D1F73}" srcOrd="12" destOrd="0" presId="urn:microsoft.com/office/officeart/2005/8/layout/radial4"/>
    <dgm:cxn modelId="{4559ECF5-6284-304E-A75A-6A82E4B1E85F}" type="presParOf" srcId="{7F1B3711-A34C-CB4E-88B6-0239A000702E}" destId="{A7410945-1EB0-0843-8F43-220D6A63E499}" srcOrd="13" destOrd="0" presId="urn:microsoft.com/office/officeart/2005/8/layout/radial4"/>
    <dgm:cxn modelId="{A288FE13-02CB-EB40-8A8E-A349376A17FD}" type="presParOf" srcId="{7F1B3711-A34C-CB4E-88B6-0239A000702E}" destId="{EF306D69-787E-FC48-BC0B-6F76DF52DEE9}" srcOrd="14" destOrd="0" presId="urn:microsoft.com/office/officeart/2005/8/layout/radial4"/>
    <dgm:cxn modelId="{9E3CA633-AA38-C143-91A9-8ADB40B44D1B}" type="presParOf" srcId="{7F1B3711-A34C-CB4E-88B6-0239A000702E}" destId="{1295BB57-75D6-2743-8D6D-A8679AB668D4}" srcOrd="15" destOrd="0" presId="urn:microsoft.com/office/officeart/2005/8/layout/radial4"/>
    <dgm:cxn modelId="{C53B76FF-1313-734D-A7A0-53A1BDEAB83C}" type="presParOf" srcId="{7F1B3711-A34C-CB4E-88B6-0239A000702E}" destId="{5BB6697C-6070-6D46-98AD-AB37800D528D}" srcOrd="16" destOrd="0" presId="urn:microsoft.com/office/officeart/2005/8/layout/radial4"/>
    <dgm:cxn modelId="{86B14EF9-019F-124B-973A-80621E487FA8}" type="presParOf" srcId="{7F1B3711-A34C-CB4E-88B6-0239A000702E}" destId="{7C0F443C-F114-8A4B-921B-49F881375FDA}" srcOrd="17" destOrd="0" presId="urn:microsoft.com/office/officeart/2005/8/layout/radial4"/>
    <dgm:cxn modelId="{36DEFF20-1C02-F743-9E5B-98F485D5D2DF}" type="presParOf" srcId="{7F1B3711-A34C-CB4E-88B6-0239A000702E}" destId="{CC61801F-1381-C547-B12A-E039763EDC8B}" srcOrd="18" destOrd="0" presId="urn:microsoft.com/office/officeart/2005/8/layout/radial4"/>
    <dgm:cxn modelId="{8382CA15-3920-444C-92C5-40CE2C1067BD}" type="presParOf" srcId="{7F1B3711-A34C-CB4E-88B6-0239A000702E}" destId="{B977C946-D318-7045-9765-F891AC44F578}" srcOrd="19" destOrd="0" presId="urn:microsoft.com/office/officeart/2005/8/layout/radial4"/>
    <dgm:cxn modelId="{5808CDC7-380D-7547-B917-AC8D27228CCD}" type="presParOf" srcId="{7F1B3711-A34C-CB4E-88B6-0239A000702E}" destId="{EFB9FE96-40A9-3B45-A241-1D774D3A4896}" srcOrd="2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EA8E2C-9B70-0442-8009-0CD49AC6F50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F56F2E2F-E351-504D-8B8C-30B9A35B6AD7}">
      <dgm:prSet phldrT="[Texto]"/>
      <dgm:spPr/>
      <dgm:t>
        <a:bodyPr/>
        <a:lstStyle/>
        <a:p>
          <a:r>
            <a:rPr lang="es-ES" dirty="0" smtClean="0"/>
            <a:t>Ley de protección integral de la infancia</a:t>
          </a:r>
          <a:endParaRPr lang="es-ES" dirty="0"/>
        </a:p>
      </dgm:t>
    </dgm:pt>
    <dgm:pt modelId="{FA20F989-BFAF-EB45-A687-3DE5ABFB7A83}" type="parTrans" cxnId="{FFB7BE13-83B7-2E44-A6E9-421A2F1391C4}">
      <dgm:prSet/>
      <dgm:spPr/>
      <dgm:t>
        <a:bodyPr/>
        <a:lstStyle/>
        <a:p>
          <a:endParaRPr lang="es-ES"/>
        </a:p>
      </dgm:t>
    </dgm:pt>
    <dgm:pt modelId="{5D63E995-EDE0-3945-8373-472AFF7A18A8}" type="sibTrans" cxnId="{FFB7BE13-83B7-2E44-A6E9-421A2F1391C4}">
      <dgm:prSet/>
      <dgm:spPr/>
      <dgm:t>
        <a:bodyPr/>
        <a:lstStyle/>
        <a:p>
          <a:endParaRPr lang="es-ES"/>
        </a:p>
      </dgm:t>
    </dgm:pt>
    <dgm:pt modelId="{97F8605E-EE70-CB47-972C-CCDC4821818A}">
      <dgm:prSet phldrT="[Texto]"/>
      <dgm:spPr/>
      <dgm:t>
        <a:bodyPr/>
        <a:lstStyle/>
        <a:p>
          <a:r>
            <a:rPr lang="es-ES" dirty="0" smtClean="0"/>
            <a:t>División de SENAME</a:t>
          </a:r>
          <a:endParaRPr lang="es-ES" dirty="0"/>
        </a:p>
      </dgm:t>
    </dgm:pt>
    <dgm:pt modelId="{B729F401-83B0-6343-8080-7369D6AC2F0C}" type="parTrans" cxnId="{C05946B3-CC99-664D-9C38-F4CB6FB81ED9}">
      <dgm:prSet/>
      <dgm:spPr/>
      <dgm:t>
        <a:bodyPr/>
        <a:lstStyle/>
        <a:p>
          <a:endParaRPr lang="es-ES"/>
        </a:p>
      </dgm:t>
    </dgm:pt>
    <dgm:pt modelId="{8DFDFC68-B90E-5147-8F32-2F1F23A10F0D}" type="sibTrans" cxnId="{C05946B3-CC99-664D-9C38-F4CB6FB81ED9}">
      <dgm:prSet/>
      <dgm:spPr/>
      <dgm:t>
        <a:bodyPr/>
        <a:lstStyle/>
        <a:p>
          <a:endParaRPr lang="es-ES"/>
        </a:p>
      </dgm:t>
    </dgm:pt>
    <dgm:pt modelId="{CC2A1A9B-18EA-9D41-86DD-F23B5CFF1116}">
      <dgm:prSet phldrT="[Texto]"/>
      <dgm:spPr/>
      <dgm:t>
        <a:bodyPr/>
        <a:lstStyle/>
        <a:p>
          <a:r>
            <a:rPr lang="es-ES" dirty="0" smtClean="0"/>
            <a:t>Gestión de proceso de intervención</a:t>
          </a:r>
          <a:endParaRPr lang="es-ES" dirty="0"/>
        </a:p>
      </dgm:t>
    </dgm:pt>
    <dgm:pt modelId="{9E38AA5D-53EE-624A-9C3A-6975DDAC6D36}" type="parTrans" cxnId="{2C548629-1E52-2249-AA38-1BF38E48404F}">
      <dgm:prSet/>
      <dgm:spPr/>
      <dgm:t>
        <a:bodyPr/>
        <a:lstStyle/>
        <a:p>
          <a:endParaRPr lang="es-ES"/>
        </a:p>
      </dgm:t>
    </dgm:pt>
    <dgm:pt modelId="{F026AF68-BF33-CC4C-ADD7-4DC187D64F6A}" type="sibTrans" cxnId="{2C548629-1E52-2249-AA38-1BF38E48404F}">
      <dgm:prSet/>
      <dgm:spPr/>
      <dgm:t>
        <a:bodyPr/>
        <a:lstStyle/>
        <a:p>
          <a:endParaRPr lang="es-ES"/>
        </a:p>
      </dgm:t>
    </dgm:pt>
    <dgm:pt modelId="{3ED79345-8A8F-C147-B64E-BFCE8D15BD1A}">
      <dgm:prSet phldrT="[Texto]"/>
      <dgm:spPr/>
      <dgm:t>
        <a:bodyPr/>
        <a:lstStyle/>
        <a:p>
          <a:r>
            <a:rPr lang="es-ES" dirty="0" smtClean="0"/>
            <a:t>Desarrollo de redes locales</a:t>
          </a:r>
          <a:endParaRPr lang="es-ES" dirty="0"/>
        </a:p>
      </dgm:t>
    </dgm:pt>
    <dgm:pt modelId="{CD574658-8CB0-6B4D-9939-7F29DE0EF2FF}" type="parTrans" cxnId="{80344DFD-3CA3-A646-813F-90400DEB0414}">
      <dgm:prSet/>
      <dgm:spPr/>
      <dgm:t>
        <a:bodyPr/>
        <a:lstStyle/>
        <a:p>
          <a:endParaRPr lang="es-ES"/>
        </a:p>
      </dgm:t>
    </dgm:pt>
    <dgm:pt modelId="{AE23DCD2-F1D6-4D46-B596-089A5D72684D}" type="sibTrans" cxnId="{80344DFD-3CA3-A646-813F-90400DEB0414}">
      <dgm:prSet/>
      <dgm:spPr/>
      <dgm:t>
        <a:bodyPr/>
        <a:lstStyle/>
        <a:p>
          <a:endParaRPr lang="es-ES"/>
        </a:p>
      </dgm:t>
    </dgm:pt>
    <dgm:pt modelId="{EBBFA5C6-E057-984A-882B-8442DD3F4E61}">
      <dgm:prSet phldrT="[Texto]"/>
      <dgm:spPr/>
      <dgm:t>
        <a:bodyPr/>
        <a:lstStyle/>
        <a:p>
          <a:r>
            <a:rPr lang="es-ES" dirty="0" smtClean="0"/>
            <a:t>Levantamiento de requerimientos</a:t>
          </a:r>
          <a:endParaRPr lang="es-ES" dirty="0"/>
        </a:p>
      </dgm:t>
    </dgm:pt>
    <dgm:pt modelId="{F36CD4AA-A345-5F48-843D-70643DC2B643}" type="parTrans" cxnId="{D0B2D0C0-118B-C447-8A94-4A3294AEB64A}">
      <dgm:prSet/>
      <dgm:spPr/>
      <dgm:t>
        <a:bodyPr/>
        <a:lstStyle/>
        <a:p>
          <a:endParaRPr lang="es-ES"/>
        </a:p>
      </dgm:t>
    </dgm:pt>
    <dgm:pt modelId="{9FDBAB94-517F-6348-B9D5-B91046F8F1C8}" type="sibTrans" cxnId="{D0B2D0C0-118B-C447-8A94-4A3294AEB64A}">
      <dgm:prSet/>
      <dgm:spPr/>
      <dgm:t>
        <a:bodyPr/>
        <a:lstStyle/>
        <a:p>
          <a:endParaRPr lang="es-ES"/>
        </a:p>
      </dgm:t>
    </dgm:pt>
    <dgm:pt modelId="{7A08F91E-D319-094A-A61C-B3CE67A6046E}" type="pres">
      <dgm:prSet presAssocID="{9CEA8E2C-9B70-0442-8009-0CD49AC6F509}" presName="outerComposite" presStyleCnt="0">
        <dgm:presLayoutVars>
          <dgm:chMax val="5"/>
          <dgm:dir/>
          <dgm:resizeHandles val="exact"/>
        </dgm:presLayoutVars>
      </dgm:prSet>
      <dgm:spPr/>
      <dgm:t>
        <a:bodyPr/>
        <a:lstStyle/>
        <a:p>
          <a:endParaRPr lang="es-ES"/>
        </a:p>
      </dgm:t>
    </dgm:pt>
    <dgm:pt modelId="{DAAFEBAF-741D-104A-B217-1C8F958C1F6C}" type="pres">
      <dgm:prSet presAssocID="{9CEA8E2C-9B70-0442-8009-0CD49AC6F509}" presName="dummyMaxCanvas" presStyleCnt="0">
        <dgm:presLayoutVars/>
      </dgm:prSet>
      <dgm:spPr/>
    </dgm:pt>
    <dgm:pt modelId="{BA8362F0-88EE-9B47-B0F6-24CE83BF9888}" type="pres">
      <dgm:prSet presAssocID="{9CEA8E2C-9B70-0442-8009-0CD49AC6F509}" presName="FiveNodes_1" presStyleLbl="node1" presStyleIdx="0" presStyleCnt="5">
        <dgm:presLayoutVars>
          <dgm:bulletEnabled val="1"/>
        </dgm:presLayoutVars>
      </dgm:prSet>
      <dgm:spPr/>
      <dgm:t>
        <a:bodyPr/>
        <a:lstStyle/>
        <a:p>
          <a:endParaRPr lang="es-ES"/>
        </a:p>
      </dgm:t>
    </dgm:pt>
    <dgm:pt modelId="{A110897F-5D68-5840-A7B1-F6EFDE78F1EE}" type="pres">
      <dgm:prSet presAssocID="{9CEA8E2C-9B70-0442-8009-0CD49AC6F509}" presName="FiveNodes_2" presStyleLbl="node1" presStyleIdx="1" presStyleCnt="5">
        <dgm:presLayoutVars>
          <dgm:bulletEnabled val="1"/>
        </dgm:presLayoutVars>
      </dgm:prSet>
      <dgm:spPr/>
      <dgm:t>
        <a:bodyPr/>
        <a:lstStyle/>
        <a:p>
          <a:endParaRPr lang="es-ES"/>
        </a:p>
      </dgm:t>
    </dgm:pt>
    <dgm:pt modelId="{9E99063D-3919-4D4B-9DB4-264AFE79E579}" type="pres">
      <dgm:prSet presAssocID="{9CEA8E2C-9B70-0442-8009-0CD49AC6F509}" presName="FiveNodes_3" presStyleLbl="node1" presStyleIdx="2" presStyleCnt="5">
        <dgm:presLayoutVars>
          <dgm:bulletEnabled val="1"/>
        </dgm:presLayoutVars>
      </dgm:prSet>
      <dgm:spPr/>
      <dgm:t>
        <a:bodyPr/>
        <a:lstStyle/>
        <a:p>
          <a:endParaRPr lang="es-ES"/>
        </a:p>
      </dgm:t>
    </dgm:pt>
    <dgm:pt modelId="{5099695A-C3D5-0849-B289-0A6289E05614}" type="pres">
      <dgm:prSet presAssocID="{9CEA8E2C-9B70-0442-8009-0CD49AC6F509}" presName="FiveNodes_4" presStyleLbl="node1" presStyleIdx="3" presStyleCnt="5">
        <dgm:presLayoutVars>
          <dgm:bulletEnabled val="1"/>
        </dgm:presLayoutVars>
      </dgm:prSet>
      <dgm:spPr/>
      <dgm:t>
        <a:bodyPr/>
        <a:lstStyle/>
        <a:p>
          <a:endParaRPr lang="es-ES"/>
        </a:p>
      </dgm:t>
    </dgm:pt>
    <dgm:pt modelId="{2A8CC367-E1FB-B246-9761-41865098ADB0}" type="pres">
      <dgm:prSet presAssocID="{9CEA8E2C-9B70-0442-8009-0CD49AC6F509}" presName="FiveNodes_5" presStyleLbl="node1" presStyleIdx="4" presStyleCnt="5">
        <dgm:presLayoutVars>
          <dgm:bulletEnabled val="1"/>
        </dgm:presLayoutVars>
      </dgm:prSet>
      <dgm:spPr/>
      <dgm:t>
        <a:bodyPr/>
        <a:lstStyle/>
        <a:p>
          <a:endParaRPr lang="es-ES"/>
        </a:p>
      </dgm:t>
    </dgm:pt>
    <dgm:pt modelId="{56F1318F-6DD6-5242-84A3-9F4A1EF21FE2}" type="pres">
      <dgm:prSet presAssocID="{9CEA8E2C-9B70-0442-8009-0CD49AC6F509}" presName="FiveConn_1-2" presStyleLbl="fgAccFollowNode1" presStyleIdx="0" presStyleCnt="4">
        <dgm:presLayoutVars>
          <dgm:bulletEnabled val="1"/>
        </dgm:presLayoutVars>
      </dgm:prSet>
      <dgm:spPr/>
      <dgm:t>
        <a:bodyPr/>
        <a:lstStyle/>
        <a:p>
          <a:endParaRPr lang="es-ES"/>
        </a:p>
      </dgm:t>
    </dgm:pt>
    <dgm:pt modelId="{461A971C-C067-734C-B4A9-8A5D92173610}" type="pres">
      <dgm:prSet presAssocID="{9CEA8E2C-9B70-0442-8009-0CD49AC6F509}" presName="FiveConn_2-3" presStyleLbl="fgAccFollowNode1" presStyleIdx="1" presStyleCnt="4">
        <dgm:presLayoutVars>
          <dgm:bulletEnabled val="1"/>
        </dgm:presLayoutVars>
      </dgm:prSet>
      <dgm:spPr/>
      <dgm:t>
        <a:bodyPr/>
        <a:lstStyle/>
        <a:p>
          <a:endParaRPr lang="es-ES"/>
        </a:p>
      </dgm:t>
    </dgm:pt>
    <dgm:pt modelId="{41BB1355-4478-AE44-A13D-E46E8713F665}" type="pres">
      <dgm:prSet presAssocID="{9CEA8E2C-9B70-0442-8009-0CD49AC6F509}" presName="FiveConn_3-4" presStyleLbl="fgAccFollowNode1" presStyleIdx="2" presStyleCnt="4">
        <dgm:presLayoutVars>
          <dgm:bulletEnabled val="1"/>
        </dgm:presLayoutVars>
      </dgm:prSet>
      <dgm:spPr/>
      <dgm:t>
        <a:bodyPr/>
        <a:lstStyle/>
        <a:p>
          <a:endParaRPr lang="es-ES"/>
        </a:p>
      </dgm:t>
    </dgm:pt>
    <dgm:pt modelId="{4D98F418-9E87-C842-A662-1B9AF18128C4}" type="pres">
      <dgm:prSet presAssocID="{9CEA8E2C-9B70-0442-8009-0CD49AC6F509}" presName="FiveConn_4-5" presStyleLbl="fgAccFollowNode1" presStyleIdx="3" presStyleCnt="4">
        <dgm:presLayoutVars>
          <dgm:bulletEnabled val="1"/>
        </dgm:presLayoutVars>
      </dgm:prSet>
      <dgm:spPr/>
      <dgm:t>
        <a:bodyPr/>
        <a:lstStyle/>
        <a:p>
          <a:endParaRPr lang="es-ES"/>
        </a:p>
      </dgm:t>
    </dgm:pt>
    <dgm:pt modelId="{FF54500A-7922-AC45-91ED-F9B53EE6D5E8}" type="pres">
      <dgm:prSet presAssocID="{9CEA8E2C-9B70-0442-8009-0CD49AC6F509}" presName="FiveNodes_1_text" presStyleLbl="node1" presStyleIdx="4" presStyleCnt="5">
        <dgm:presLayoutVars>
          <dgm:bulletEnabled val="1"/>
        </dgm:presLayoutVars>
      </dgm:prSet>
      <dgm:spPr/>
      <dgm:t>
        <a:bodyPr/>
        <a:lstStyle/>
        <a:p>
          <a:endParaRPr lang="es-ES"/>
        </a:p>
      </dgm:t>
    </dgm:pt>
    <dgm:pt modelId="{1256438F-E5B4-494D-B412-6EB55B72842F}" type="pres">
      <dgm:prSet presAssocID="{9CEA8E2C-9B70-0442-8009-0CD49AC6F509}" presName="FiveNodes_2_text" presStyleLbl="node1" presStyleIdx="4" presStyleCnt="5">
        <dgm:presLayoutVars>
          <dgm:bulletEnabled val="1"/>
        </dgm:presLayoutVars>
      </dgm:prSet>
      <dgm:spPr/>
      <dgm:t>
        <a:bodyPr/>
        <a:lstStyle/>
        <a:p>
          <a:endParaRPr lang="es-ES"/>
        </a:p>
      </dgm:t>
    </dgm:pt>
    <dgm:pt modelId="{C156B46E-489F-1D4B-8A49-F63B915B555C}" type="pres">
      <dgm:prSet presAssocID="{9CEA8E2C-9B70-0442-8009-0CD49AC6F509}" presName="FiveNodes_3_text" presStyleLbl="node1" presStyleIdx="4" presStyleCnt="5">
        <dgm:presLayoutVars>
          <dgm:bulletEnabled val="1"/>
        </dgm:presLayoutVars>
      </dgm:prSet>
      <dgm:spPr/>
      <dgm:t>
        <a:bodyPr/>
        <a:lstStyle/>
        <a:p>
          <a:endParaRPr lang="es-ES"/>
        </a:p>
      </dgm:t>
    </dgm:pt>
    <dgm:pt modelId="{D100E80D-FF77-7A4E-9DD1-B92C961416A4}" type="pres">
      <dgm:prSet presAssocID="{9CEA8E2C-9B70-0442-8009-0CD49AC6F509}" presName="FiveNodes_4_text" presStyleLbl="node1" presStyleIdx="4" presStyleCnt="5">
        <dgm:presLayoutVars>
          <dgm:bulletEnabled val="1"/>
        </dgm:presLayoutVars>
      </dgm:prSet>
      <dgm:spPr/>
      <dgm:t>
        <a:bodyPr/>
        <a:lstStyle/>
        <a:p>
          <a:endParaRPr lang="es-ES"/>
        </a:p>
      </dgm:t>
    </dgm:pt>
    <dgm:pt modelId="{8A6B2352-2873-F44D-878F-DDF25AA13ED1}" type="pres">
      <dgm:prSet presAssocID="{9CEA8E2C-9B70-0442-8009-0CD49AC6F509}" presName="FiveNodes_5_text" presStyleLbl="node1" presStyleIdx="4" presStyleCnt="5">
        <dgm:presLayoutVars>
          <dgm:bulletEnabled val="1"/>
        </dgm:presLayoutVars>
      </dgm:prSet>
      <dgm:spPr/>
      <dgm:t>
        <a:bodyPr/>
        <a:lstStyle/>
        <a:p>
          <a:endParaRPr lang="es-ES"/>
        </a:p>
      </dgm:t>
    </dgm:pt>
  </dgm:ptLst>
  <dgm:cxnLst>
    <dgm:cxn modelId="{70E96B8C-682A-A54B-AB52-6022173C4E61}" type="presOf" srcId="{3ED79345-8A8F-C147-B64E-BFCE8D15BD1A}" destId="{D100E80D-FF77-7A4E-9DD1-B92C961416A4}" srcOrd="1" destOrd="0" presId="urn:microsoft.com/office/officeart/2005/8/layout/vProcess5"/>
    <dgm:cxn modelId="{FD88B831-5FEE-354E-B116-63DE67ED2FA4}" type="presOf" srcId="{5D63E995-EDE0-3945-8373-472AFF7A18A8}" destId="{56F1318F-6DD6-5242-84A3-9F4A1EF21FE2}" srcOrd="0" destOrd="0" presId="urn:microsoft.com/office/officeart/2005/8/layout/vProcess5"/>
    <dgm:cxn modelId="{FFB7BE13-83B7-2E44-A6E9-421A2F1391C4}" srcId="{9CEA8E2C-9B70-0442-8009-0CD49AC6F509}" destId="{F56F2E2F-E351-504D-8B8C-30B9A35B6AD7}" srcOrd="0" destOrd="0" parTransId="{FA20F989-BFAF-EB45-A687-3DE5ABFB7A83}" sibTransId="{5D63E995-EDE0-3945-8373-472AFF7A18A8}"/>
    <dgm:cxn modelId="{92D4113E-3F28-5E46-ACD1-0A16856083A1}" type="presOf" srcId="{F56F2E2F-E351-504D-8B8C-30B9A35B6AD7}" destId="{BA8362F0-88EE-9B47-B0F6-24CE83BF9888}" srcOrd="0" destOrd="0" presId="urn:microsoft.com/office/officeart/2005/8/layout/vProcess5"/>
    <dgm:cxn modelId="{2B644CEB-3648-A244-8CFE-42DA4BFC51FB}" type="presOf" srcId="{8DFDFC68-B90E-5147-8F32-2F1F23A10F0D}" destId="{461A971C-C067-734C-B4A9-8A5D92173610}" srcOrd="0" destOrd="0" presId="urn:microsoft.com/office/officeart/2005/8/layout/vProcess5"/>
    <dgm:cxn modelId="{80344DFD-3CA3-A646-813F-90400DEB0414}" srcId="{9CEA8E2C-9B70-0442-8009-0CD49AC6F509}" destId="{3ED79345-8A8F-C147-B64E-BFCE8D15BD1A}" srcOrd="3" destOrd="0" parTransId="{CD574658-8CB0-6B4D-9939-7F29DE0EF2FF}" sibTransId="{AE23DCD2-F1D6-4D46-B596-089A5D72684D}"/>
    <dgm:cxn modelId="{2C548629-1E52-2249-AA38-1BF38E48404F}" srcId="{9CEA8E2C-9B70-0442-8009-0CD49AC6F509}" destId="{CC2A1A9B-18EA-9D41-86DD-F23B5CFF1116}" srcOrd="2" destOrd="0" parTransId="{9E38AA5D-53EE-624A-9C3A-6975DDAC6D36}" sibTransId="{F026AF68-BF33-CC4C-ADD7-4DC187D64F6A}"/>
    <dgm:cxn modelId="{C05946B3-CC99-664D-9C38-F4CB6FB81ED9}" srcId="{9CEA8E2C-9B70-0442-8009-0CD49AC6F509}" destId="{97F8605E-EE70-CB47-972C-CCDC4821818A}" srcOrd="1" destOrd="0" parTransId="{B729F401-83B0-6343-8080-7369D6AC2F0C}" sibTransId="{8DFDFC68-B90E-5147-8F32-2F1F23A10F0D}"/>
    <dgm:cxn modelId="{5FEE453A-9642-6D46-898C-E7AD14115185}" type="presOf" srcId="{EBBFA5C6-E057-984A-882B-8442DD3F4E61}" destId="{8A6B2352-2873-F44D-878F-DDF25AA13ED1}" srcOrd="1" destOrd="0" presId="urn:microsoft.com/office/officeart/2005/8/layout/vProcess5"/>
    <dgm:cxn modelId="{1E68006D-FA1E-3C40-8555-478F47D9851C}" type="presOf" srcId="{97F8605E-EE70-CB47-972C-CCDC4821818A}" destId="{A110897F-5D68-5840-A7B1-F6EFDE78F1EE}" srcOrd="0" destOrd="0" presId="urn:microsoft.com/office/officeart/2005/8/layout/vProcess5"/>
    <dgm:cxn modelId="{D0B2D0C0-118B-C447-8A94-4A3294AEB64A}" srcId="{9CEA8E2C-9B70-0442-8009-0CD49AC6F509}" destId="{EBBFA5C6-E057-984A-882B-8442DD3F4E61}" srcOrd="4" destOrd="0" parTransId="{F36CD4AA-A345-5F48-843D-70643DC2B643}" sibTransId="{9FDBAB94-517F-6348-B9D5-B91046F8F1C8}"/>
    <dgm:cxn modelId="{6ECF29F8-0E0A-464B-B833-05AA873080A3}" type="presOf" srcId="{CC2A1A9B-18EA-9D41-86DD-F23B5CFF1116}" destId="{9E99063D-3919-4D4B-9DB4-264AFE79E579}" srcOrd="0" destOrd="0" presId="urn:microsoft.com/office/officeart/2005/8/layout/vProcess5"/>
    <dgm:cxn modelId="{4E2F9EDD-8CE9-7F4C-92EA-BB8796F7FE0F}" type="presOf" srcId="{F026AF68-BF33-CC4C-ADD7-4DC187D64F6A}" destId="{41BB1355-4478-AE44-A13D-E46E8713F665}" srcOrd="0" destOrd="0" presId="urn:microsoft.com/office/officeart/2005/8/layout/vProcess5"/>
    <dgm:cxn modelId="{074E21B8-38B2-674C-BBEC-4D94D13E3C35}" type="presOf" srcId="{AE23DCD2-F1D6-4D46-B596-089A5D72684D}" destId="{4D98F418-9E87-C842-A662-1B9AF18128C4}" srcOrd="0" destOrd="0" presId="urn:microsoft.com/office/officeart/2005/8/layout/vProcess5"/>
    <dgm:cxn modelId="{F33CB44A-5875-DA43-8917-B2BA4560667B}" type="presOf" srcId="{9CEA8E2C-9B70-0442-8009-0CD49AC6F509}" destId="{7A08F91E-D319-094A-A61C-B3CE67A6046E}" srcOrd="0" destOrd="0" presId="urn:microsoft.com/office/officeart/2005/8/layout/vProcess5"/>
    <dgm:cxn modelId="{307C0439-F59D-7840-A0F2-15F0F9BD3676}" type="presOf" srcId="{CC2A1A9B-18EA-9D41-86DD-F23B5CFF1116}" destId="{C156B46E-489F-1D4B-8A49-F63B915B555C}" srcOrd="1" destOrd="0" presId="urn:microsoft.com/office/officeart/2005/8/layout/vProcess5"/>
    <dgm:cxn modelId="{F158F6A7-26BE-5F4C-A31B-40B6B795ED0D}" type="presOf" srcId="{EBBFA5C6-E057-984A-882B-8442DD3F4E61}" destId="{2A8CC367-E1FB-B246-9761-41865098ADB0}" srcOrd="0" destOrd="0" presId="urn:microsoft.com/office/officeart/2005/8/layout/vProcess5"/>
    <dgm:cxn modelId="{8D0DFE4A-9BAD-F548-81B3-81DAEF930527}" type="presOf" srcId="{F56F2E2F-E351-504D-8B8C-30B9A35B6AD7}" destId="{FF54500A-7922-AC45-91ED-F9B53EE6D5E8}" srcOrd="1" destOrd="0" presId="urn:microsoft.com/office/officeart/2005/8/layout/vProcess5"/>
    <dgm:cxn modelId="{D18F4447-CDD2-7047-A3E2-C24BB0B94194}" type="presOf" srcId="{97F8605E-EE70-CB47-972C-CCDC4821818A}" destId="{1256438F-E5B4-494D-B412-6EB55B72842F}" srcOrd="1" destOrd="0" presId="urn:microsoft.com/office/officeart/2005/8/layout/vProcess5"/>
    <dgm:cxn modelId="{52E13574-0F36-1C40-AAB4-669FE043C13E}" type="presOf" srcId="{3ED79345-8A8F-C147-B64E-BFCE8D15BD1A}" destId="{5099695A-C3D5-0849-B289-0A6289E05614}" srcOrd="0" destOrd="0" presId="urn:microsoft.com/office/officeart/2005/8/layout/vProcess5"/>
    <dgm:cxn modelId="{ADE38A76-2245-D843-88AA-6FBB12216522}" type="presParOf" srcId="{7A08F91E-D319-094A-A61C-B3CE67A6046E}" destId="{DAAFEBAF-741D-104A-B217-1C8F958C1F6C}" srcOrd="0" destOrd="0" presId="urn:microsoft.com/office/officeart/2005/8/layout/vProcess5"/>
    <dgm:cxn modelId="{512FAB90-0D46-E34B-9682-8512D82B6316}" type="presParOf" srcId="{7A08F91E-D319-094A-A61C-B3CE67A6046E}" destId="{BA8362F0-88EE-9B47-B0F6-24CE83BF9888}" srcOrd="1" destOrd="0" presId="urn:microsoft.com/office/officeart/2005/8/layout/vProcess5"/>
    <dgm:cxn modelId="{D64A5B89-DE63-1B46-A19C-1C5AE761558F}" type="presParOf" srcId="{7A08F91E-D319-094A-A61C-B3CE67A6046E}" destId="{A110897F-5D68-5840-A7B1-F6EFDE78F1EE}" srcOrd="2" destOrd="0" presId="urn:microsoft.com/office/officeart/2005/8/layout/vProcess5"/>
    <dgm:cxn modelId="{54639F2C-4F0E-774E-BFBD-5A79EA766F7E}" type="presParOf" srcId="{7A08F91E-D319-094A-A61C-B3CE67A6046E}" destId="{9E99063D-3919-4D4B-9DB4-264AFE79E579}" srcOrd="3" destOrd="0" presId="urn:microsoft.com/office/officeart/2005/8/layout/vProcess5"/>
    <dgm:cxn modelId="{D7E2AC7F-89BC-0746-82A7-C8DD9559934E}" type="presParOf" srcId="{7A08F91E-D319-094A-A61C-B3CE67A6046E}" destId="{5099695A-C3D5-0849-B289-0A6289E05614}" srcOrd="4" destOrd="0" presId="urn:microsoft.com/office/officeart/2005/8/layout/vProcess5"/>
    <dgm:cxn modelId="{F6E0A931-2403-A94C-A03D-F2806E963C5D}" type="presParOf" srcId="{7A08F91E-D319-094A-A61C-B3CE67A6046E}" destId="{2A8CC367-E1FB-B246-9761-41865098ADB0}" srcOrd="5" destOrd="0" presId="urn:microsoft.com/office/officeart/2005/8/layout/vProcess5"/>
    <dgm:cxn modelId="{620803BC-7C17-124D-BF55-08D6AC617221}" type="presParOf" srcId="{7A08F91E-D319-094A-A61C-B3CE67A6046E}" destId="{56F1318F-6DD6-5242-84A3-9F4A1EF21FE2}" srcOrd="6" destOrd="0" presId="urn:microsoft.com/office/officeart/2005/8/layout/vProcess5"/>
    <dgm:cxn modelId="{5718321F-A2CD-9140-9AE1-CE6BB27A66F1}" type="presParOf" srcId="{7A08F91E-D319-094A-A61C-B3CE67A6046E}" destId="{461A971C-C067-734C-B4A9-8A5D92173610}" srcOrd="7" destOrd="0" presId="urn:microsoft.com/office/officeart/2005/8/layout/vProcess5"/>
    <dgm:cxn modelId="{5366BA1D-DFCE-0A40-BE5B-E5E53C28BBD0}" type="presParOf" srcId="{7A08F91E-D319-094A-A61C-B3CE67A6046E}" destId="{41BB1355-4478-AE44-A13D-E46E8713F665}" srcOrd="8" destOrd="0" presId="urn:microsoft.com/office/officeart/2005/8/layout/vProcess5"/>
    <dgm:cxn modelId="{E08894BC-EEB5-5D49-A937-97F1DDF3B184}" type="presParOf" srcId="{7A08F91E-D319-094A-A61C-B3CE67A6046E}" destId="{4D98F418-9E87-C842-A662-1B9AF18128C4}" srcOrd="9" destOrd="0" presId="urn:microsoft.com/office/officeart/2005/8/layout/vProcess5"/>
    <dgm:cxn modelId="{4410D995-8558-0B47-AD4F-059F62BF5515}" type="presParOf" srcId="{7A08F91E-D319-094A-A61C-B3CE67A6046E}" destId="{FF54500A-7922-AC45-91ED-F9B53EE6D5E8}" srcOrd="10" destOrd="0" presId="urn:microsoft.com/office/officeart/2005/8/layout/vProcess5"/>
    <dgm:cxn modelId="{267111FF-8291-A24A-87BC-97C91521F230}" type="presParOf" srcId="{7A08F91E-D319-094A-A61C-B3CE67A6046E}" destId="{1256438F-E5B4-494D-B412-6EB55B72842F}" srcOrd="11" destOrd="0" presId="urn:microsoft.com/office/officeart/2005/8/layout/vProcess5"/>
    <dgm:cxn modelId="{341E9065-D5A9-C148-9E84-23368904DF48}" type="presParOf" srcId="{7A08F91E-D319-094A-A61C-B3CE67A6046E}" destId="{C156B46E-489F-1D4B-8A49-F63B915B555C}" srcOrd="12" destOrd="0" presId="urn:microsoft.com/office/officeart/2005/8/layout/vProcess5"/>
    <dgm:cxn modelId="{CEC91FBE-947D-0340-846D-B92F296C313C}" type="presParOf" srcId="{7A08F91E-D319-094A-A61C-B3CE67A6046E}" destId="{D100E80D-FF77-7A4E-9DD1-B92C961416A4}" srcOrd="13" destOrd="0" presId="urn:microsoft.com/office/officeart/2005/8/layout/vProcess5"/>
    <dgm:cxn modelId="{5C3CB7D2-DDAA-CD44-83E6-A09273594BF4}" type="presParOf" srcId="{7A08F91E-D319-094A-A61C-B3CE67A6046E}" destId="{8A6B2352-2873-F44D-878F-DDF25AA13ED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EA8E2C-9B70-0442-8009-0CD49AC6F50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F56F2E2F-E351-504D-8B8C-30B9A35B6AD7}">
      <dgm:prSet phldrT="[Texto]"/>
      <dgm:spPr/>
      <dgm:t>
        <a:bodyPr/>
        <a:lstStyle/>
        <a:p>
          <a:r>
            <a:rPr lang="es-ES" dirty="0" smtClean="0"/>
            <a:t>Discusión universitaria, investigación, seminarios</a:t>
          </a:r>
          <a:endParaRPr lang="es-ES" dirty="0"/>
        </a:p>
      </dgm:t>
    </dgm:pt>
    <dgm:pt modelId="{FA20F989-BFAF-EB45-A687-3DE5ABFB7A83}" type="parTrans" cxnId="{FFB7BE13-83B7-2E44-A6E9-421A2F1391C4}">
      <dgm:prSet/>
      <dgm:spPr/>
      <dgm:t>
        <a:bodyPr/>
        <a:lstStyle/>
        <a:p>
          <a:endParaRPr lang="es-ES"/>
        </a:p>
      </dgm:t>
    </dgm:pt>
    <dgm:pt modelId="{5D63E995-EDE0-3945-8373-472AFF7A18A8}" type="sibTrans" cxnId="{FFB7BE13-83B7-2E44-A6E9-421A2F1391C4}">
      <dgm:prSet/>
      <dgm:spPr/>
      <dgm:t>
        <a:bodyPr/>
        <a:lstStyle/>
        <a:p>
          <a:endParaRPr lang="es-ES"/>
        </a:p>
      </dgm:t>
    </dgm:pt>
    <dgm:pt modelId="{97F8605E-EE70-CB47-972C-CCDC4821818A}">
      <dgm:prSet phldrT="[Texto]"/>
      <dgm:spPr/>
      <dgm:t>
        <a:bodyPr/>
        <a:lstStyle/>
        <a:p>
          <a:r>
            <a:rPr lang="es-ES" dirty="0" smtClean="0"/>
            <a:t>Fortalecimiento de capacitación</a:t>
          </a:r>
          <a:endParaRPr lang="es-ES" dirty="0"/>
        </a:p>
      </dgm:t>
    </dgm:pt>
    <dgm:pt modelId="{B729F401-83B0-6343-8080-7369D6AC2F0C}" type="parTrans" cxnId="{C05946B3-CC99-664D-9C38-F4CB6FB81ED9}">
      <dgm:prSet/>
      <dgm:spPr/>
      <dgm:t>
        <a:bodyPr/>
        <a:lstStyle/>
        <a:p>
          <a:endParaRPr lang="es-ES"/>
        </a:p>
      </dgm:t>
    </dgm:pt>
    <dgm:pt modelId="{8DFDFC68-B90E-5147-8F32-2F1F23A10F0D}" type="sibTrans" cxnId="{C05946B3-CC99-664D-9C38-F4CB6FB81ED9}">
      <dgm:prSet/>
      <dgm:spPr/>
      <dgm:t>
        <a:bodyPr/>
        <a:lstStyle/>
        <a:p>
          <a:endParaRPr lang="es-ES"/>
        </a:p>
      </dgm:t>
    </dgm:pt>
    <dgm:pt modelId="{CC2A1A9B-18EA-9D41-86DD-F23B5CFF1116}">
      <dgm:prSet phldrT="[Texto]"/>
      <dgm:spPr/>
      <dgm:t>
        <a:bodyPr/>
        <a:lstStyle/>
        <a:p>
          <a:r>
            <a:rPr lang="es-ES" dirty="0" smtClean="0"/>
            <a:t>Desarrollo de modelos de intervención</a:t>
          </a:r>
          <a:endParaRPr lang="es-ES" dirty="0"/>
        </a:p>
      </dgm:t>
    </dgm:pt>
    <dgm:pt modelId="{9E38AA5D-53EE-624A-9C3A-6975DDAC6D36}" type="parTrans" cxnId="{2C548629-1E52-2249-AA38-1BF38E48404F}">
      <dgm:prSet/>
      <dgm:spPr/>
      <dgm:t>
        <a:bodyPr/>
        <a:lstStyle/>
        <a:p>
          <a:endParaRPr lang="es-ES"/>
        </a:p>
      </dgm:t>
    </dgm:pt>
    <dgm:pt modelId="{F026AF68-BF33-CC4C-ADD7-4DC187D64F6A}" type="sibTrans" cxnId="{2C548629-1E52-2249-AA38-1BF38E48404F}">
      <dgm:prSet/>
      <dgm:spPr/>
      <dgm:t>
        <a:bodyPr/>
        <a:lstStyle/>
        <a:p>
          <a:endParaRPr lang="es-ES"/>
        </a:p>
      </dgm:t>
    </dgm:pt>
    <dgm:pt modelId="{3ED79345-8A8F-C147-B64E-BFCE8D15BD1A}">
      <dgm:prSet phldrT="[Texto]"/>
      <dgm:spPr/>
      <dgm:t>
        <a:bodyPr/>
        <a:lstStyle/>
        <a:p>
          <a:r>
            <a:rPr lang="es-ES" dirty="0" smtClean="0"/>
            <a:t>Proyectos de vinculación con el medio</a:t>
          </a:r>
          <a:endParaRPr lang="es-ES" dirty="0"/>
        </a:p>
      </dgm:t>
    </dgm:pt>
    <dgm:pt modelId="{CD574658-8CB0-6B4D-9939-7F29DE0EF2FF}" type="parTrans" cxnId="{80344DFD-3CA3-A646-813F-90400DEB0414}">
      <dgm:prSet/>
      <dgm:spPr/>
      <dgm:t>
        <a:bodyPr/>
        <a:lstStyle/>
        <a:p>
          <a:endParaRPr lang="es-ES"/>
        </a:p>
      </dgm:t>
    </dgm:pt>
    <dgm:pt modelId="{AE23DCD2-F1D6-4D46-B596-089A5D72684D}" type="sibTrans" cxnId="{80344DFD-3CA3-A646-813F-90400DEB0414}">
      <dgm:prSet/>
      <dgm:spPr/>
      <dgm:t>
        <a:bodyPr/>
        <a:lstStyle/>
        <a:p>
          <a:endParaRPr lang="es-ES"/>
        </a:p>
      </dgm:t>
    </dgm:pt>
    <dgm:pt modelId="{EBBFA5C6-E057-984A-882B-8442DD3F4E61}">
      <dgm:prSet phldrT="[Texto]"/>
      <dgm:spPr/>
      <dgm:t>
        <a:bodyPr/>
        <a:lstStyle/>
        <a:p>
          <a:r>
            <a:rPr lang="es-ES" dirty="0" smtClean="0"/>
            <a:t>Desarrollo profesional</a:t>
          </a:r>
          <a:endParaRPr lang="es-ES" dirty="0"/>
        </a:p>
      </dgm:t>
    </dgm:pt>
    <dgm:pt modelId="{F36CD4AA-A345-5F48-843D-70643DC2B643}" type="parTrans" cxnId="{D0B2D0C0-118B-C447-8A94-4A3294AEB64A}">
      <dgm:prSet/>
      <dgm:spPr/>
      <dgm:t>
        <a:bodyPr/>
        <a:lstStyle/>
        <a:p>
          <a:endParaRPr lang="es-ES"/>
        </a:p>
      </dgm:t>
    </dgm:pt>
    <dgm:pt modelId="{9FDBAB94-517F-6348-B9D5-B91046F8F1C8}" type="sibTrans" cxnId="{D0B2D0C0-118B-C447-8A94-4A3294AEB64A}">
      <dgm:prSet/>
      <dgm:spPr/>
      <dgm:t>
        <a:bodyPr/>
        <a:lstStyle/>
        <a:p>
          <a:endParaRPr lang="es-ES"/>
        </a:p>
      </dgm:t>
    </dgm:pt>
    <dgm:pt modelId="{7A08F91E-D319-094A-A61C-B3CE67A6046E}" type="pres">
      <dgm:prSet presAssocID="{9CEA8E2C-9B70-0442-8009-0CD49AC6F509}" presName="outerComposite" presStyleCnt="0">
        <dgm:presLayoutVars>
          <dgm:chMax val="5"/>
          <dgm:dir/>
          <dgm:resizeHandles val="exact"/>
        </dgm:presLayoutVars>
      </dgm:prSet>
      <dgm:spPr/>
      <dgm:t>
        <a:bodyPr/>
        <a:lstStyle/>
        <a:p>
          <a:endParaRPr lang="es-ES"/>
        </a:p>
      </dgm:t>
    </dgm:pt>
    <dgm:pt modelId="{DAAFEBAF-741D-104A-B217-1C8F958C1F6C}" type="pres">
      <dgm:prSet presAssocID="{9CEA8E2C-9B70-0442-8009-0CD49AC6F509}" presName="dummyMaxCanvas" presStyleCnt="0">
        <dgm:presLayoutVars/>
      </dgm:prSet>
      <dgm:spPr/>
    </dgm:pt>
    <dgm:pt modelId="{BA8362F0-88EE-9B47-B0F6-24CE83BF9888}" type="pres">
      <dgm:prSet presAssocID="{9CEA8E2C-9B70-0442-8009-0CD49AC6F509}" presName="FiveNodes_1" presStyleLbl="node1" presStyleIdx="0" presStyleCnt="5">
        <dgm:presLayoutVars>
          <dgm:bulletEnabled val="1"/>
        </dgm:presLayoutVars>
      </dgm:prSet>
      <dgm:spPr/>
      <dgm:t>
        <a:bodyPr/>
        <a:lstStyle/>
        <a:p>
          <a:endParaRPr lang="es-ES"/>
        </a:p>
      </dgm:t>
    </dgm:pt>
    <dgm:pt modelId="{A110897F-5D68-5840-A7B1-F6EFDE78F1EE}" type="pres">
      <dgm:prSet presAssocID="{9CEA8E2C-9B70-0442-8009-0CD49AC6F509}" presName="FiveNodes_2" presStyleLbl="node1" presStyleIdx="1" presStyleCnt="5">
        <dgm:presLayoutVars>
          <dgm:bulletEnabled val="1"/>
        </dgm:presLayoutVars>
      </dgm:prSet>
      <dgm:spPr/>
      <dgm:t>
        <a:bodyPr/>
        <a:lstStyle/>
        <a:p>
          <a:endParaRPr lang="es-ES"/>
        </a:p>
      </dgm:t>
    </dgm:pt>
    <dgm:pt modelId="{9E99063D-3919-4D4B-9DB4-264AFE79E579}" type="pres">
      <dgm:prSet presAssocID="{9CEA8E2C-9B70-0442-8009-0CD49AC6F509}" presName="FiveNodes_3" presStyleLbl="node1" presStyleIdx="2" presStyleCnt="5">
        <dgm:presLayoutVars>
          <dgm:bulletEnabled val="1"/>
        </dgm:presLayoutVars>
      </dgm:prSet>
      <dgm:spPr/>
      <dgm:t>
        <a:bodyPr/>
        <a:lstStyle/>
        <a:p>
          <a:endParaRPr lang="es-ES"/>
        </a:p>
      </dgm:t>
    </dgm:pt>
    <dgm:pt modelId="{5099695A-C3D5-0849-B289-0A6289E05614}" type="pres">
      <dgm:prSet presAssocID="{9CEA8E2C-9B70-0442-8009-0CD49AC6F509}" presName="FiveNodes_4" presStyleLbl="node1" presStyleIdx="3" presStyleCnt="5">
        <dgm:presLayoutVars>
          <dgm:bulletEnabled val="1"/>
        </dgm:presLayoutVars>
      </dgm:prSet>
      <dgm:spPr/>
      <dgm:t>
        <a:bodyPr/>
        <a:lstStyle/>
        <a:p>
          <a:endParaRPr lang="es-ES"/>
        </a:p>
      </dgm:t>
    </dgm:pt>
    <dgm:pt modelId="{2A8CC367-E1FB-B246-9761-41865098ADB0}" type="pres">
      <dgm:prSet presAssocID="{9CEA8E2C-9B70-0442-8009-0CD49AC6F509}" presName="FiveNodes_5" presStyleLbl="node1" presStyleIdx="4" presStyleCnt="5">
        <dgm:presLayoutVars>
          <dgm:bulletEnabled val="1"/>
        </dgm:presLayoutVars>
      </dgm:prSet>
      <dgm:spPr/>
      <dgm:t>
        <a:bodyPr/>
        <a:lstStyle/>
        <a:p>
          <a:endParaRPr lang="es-ES"/>
        </a:p>
      </dgm:t>
    </dgm:pt>
    <dgm:pt modelId="{56F1318F-6DD6-5242-84A3-9F4A1EF21FE2}" type="pres">
      <dgm:prSet presAssocID="{9CEA8E2C-9B70-0442-8009-0CD49AC6F509}" presName="FiveConn_1-2" presStyleLbl="fgAccFollowNode1" presStyleIdx="0" presStyleCnt="4">
        <dgm:presLayoutVars>
          <dgm:bulletEnabled val="1"/>
        </dgm:presLayoutVars>
      </dgm:prSet>
      <dgm:spPr/>
      <dgm:t>
        <a:bodyPr/>
        <a:lstStyle/>
        <a:p>
          <a:endParaRPr lang="es-ES"/>
        </a:p>
      </dgm:t>
    </dgm:pt>
    <dgm:pt modelId="{461A971C-C067-734C-B4A9-8A5D92173610}" type="pres">
      <dgm:prSet presAssocID="{9CEA8E2C-9B70-0442-8009-0CD49AC6F509}" presName="FiveConn_2-3" presStyleLbl="fgAccFollowNode1" presStyleIdx="1" presStyleCnt="4">
        <dgm:presLayoutVars>
          <dgm:bulletEnabled val="1"/>
        </dgm:presLayoutVars>
      </dgm:prSet>
      <dgm:spPr/>
      <dgm:t>
        <a:bodyPr/>
        <a:lstStyle/>
        <a:p>
          <a:endParaRPr lang="es-ES"/>
        </a:p>
      </dgm:t>
    </dgm:pt>
    <dgm:pt modelId="{41BB1355-4478-AE44-A13D-E46E8713F665}" type="pres">
      <dgm:prSet presAssocID="{9CEA8E2C-9B70-0442-8009-0CD49AC6F509}" presName="FiveConn_3-4" presStyleLbl="fgAccFollowNode1" presStyleIdx="2" presStyleCnt="4">
        <dgm:presLayoutVars>
          <dgm:bulletEnabled val="1"/>
        </dgm:presLayoutVars>
      </dgm:prSet>
      <dgm:spPr/>
      <dgm:t>
        <a:bodyPr/>
        <a:lstStyle/>
        <a:p>
          <a:endParaRPr lang="es-ES"/>
        </a:p>
      </dgm:t>
    </dgm:pt>
    <dgm:pt modelId="{4D98F418-9E87-C842-A662-1B9AF18128C4}" type="pres">
      <dgm:prSet presAssocID="{9CEA8E2C-9B70-0442-8009-0CD49AC6F509}" presName="FiveConn_4-5" presStyleLbl="fgAccFollowNode1" presStyleIdx="3" presStyleCnt="4">
        <dgm:presLayoutVars>
          <dgm:bulletEnabled val="1"/>
        </dgm:presLayoutVars>
      </dgm:prSet>
      <dgm:spPr/>
      <dgm:t>
        <a:bodyPr/>
        <a:lstStyle/>
        <a:p>
          <a:endParaRPr lang="es-ES"/>
        </a:p>
      </dgm:t>
    </dgm:pt>
    <dgm:pt modelId="{FF54500A-7922-AC45-91ED-F9B53EE6D5E8}" type="pres">
      <dgm:prSet presAssocID="{9CEA8E2C-9B70-0442-8009-0CD49AC6F509}" presName="FiveNodes_1_text" presStyleLbl="node1" presStyleIdx="4" presStyleCnt="5">
        <dgm:presLayoutVars>
          <dgm:bulletEnabled val="1"/>
        </dgm:presLayoutVars>
      </dgm:prSet>
      <dgm:spPr/>
      <dgm:t>
        <a:bodyPr/>
        <a:lstStyle/>
        <a:p>
          <a:endParaRPr lang="es-ES"/>
        </a:p>
      </dgm:t>
    </dgm:pt>
    <dgm:pt modelId="{1256438F-E5B4-494D-B412-6EB55B72842F}" type="pres">
      <dgm:prSet presAssocID="{9CEA8E2C-9B70-0442-8009-0CD49AC6F509}" presName="FiveNodes_2_text" presStyleLbl="node1" presStyleIdx="4" presStyleCnt="5">
        <dgm:presLayoutVars>
          <dgm:bulletEnabled val="1"/>
        </dgm:presLayoutVars>
      </dgm:prSet>
      <dgm:spPr/>
      <dgm:t>
        <a:bodyPr/>
        <a:lstStyle/>
        <a:p>
          <a:endParaRPr lang="es-ES"/>
        </a:p>
      </dgm:t>
    </dgm:pt>
    <dgm:pt modelId="{C156B46E-489F-1D4B-8A49-F63B915B555C}" type="pres">
      <dgm:prSet presAssocID="{9CEA8E2C-9B70-0442-8009-0CD49AC6F509}" presName="FiveNodes_3_text" presStyleLbl="node1" presStyleIdx="4" presStyleCnt="5">
        <dgm:presLayoutVars>
          <dgm:bulletEnabled val="1"/>
        </dgm:presLayoutVars>
      </dgm:prSet>
      <dgm:spPr/>
      <dgm:t>
        <a:bodyPr/>
        <a:lstStyle/>
        <a:p>
          <a:endParaRPr lang="es-ES"/>
        </a:p>
      </dgm:t>
    </dgm:pt>
    <dgm:pt modelId="{D100E80D-FF77-7A4E-9DD1-B92C961416A4}" type="pres">
      <dgm:prSet presAssocID="{9CEA8E2C-9B70-0442-8009-0CD49AC6F509}" presName="FiveNodes_4_text" presStyleLbl="node1" presStyleIdx="4" presStyleCnt="5">
        <dgm:presLayoutVars>
          <dgm:bulletEnabled val="1"/>
        </dgm:presLayoutVars>
      </dgm:prSet>
      <dgm:spPr/>
      <dgm:t>
        <a:bodyPr/>
        <a:lstStyle/>
        <a:p>
          <a:endParaRPr lang="es-ES"/>
        </a:p>
      </dgm:t>
    </dgm:pt>
    <dgm:pt modelId="{8A6B2352-2873-F44D-878F-DDF25AA13ED1}" type="pres">
      <dgm:prSet presAssocID="{9CEA8E2C-9B70-0442-8009-0CD49AC6F509}" presName="FiveNodes_5_text" presStyleLbl="node1" presStyleIdx="4" presStyleCnt="5">
        <dgm:presLayoutVars>
          <dgm:bulletEnabled val="1"/>
        </dgm:presLayoutVars>
      </dgm:prSet>
      <dgm:spPr/>
      <dgm:t>
        <a:bodyPr/>
        <a:lstStyle/>
        <a:p>
          <a:endParaRPr lang="es-ES"/>
        </a:p>
      </dgm:t>
    </dgm:pt>
  </dgm:ptLst>
  <dgm:cxnLst>
    <dgm:cxn modelId="{B08C9DDD-B586-2042-9951-599407F60D80}" type="presOf" srcId="{5D63E995-EDE0-3945-8373-472AFF7A18A8}" destId="{56F1318F-6DD6-5242-84A3-9F4A1EF21FE2}" srcOrd="0" destOrd="0" presId="urn:microsoft.com/office/officeart/2005/8/layout/vProcess5"/>
    <dgm:cxn modelId="{F89FA0D4-1192-C94B-9F63-018A72878050}" type="presOf" srcId="{F026AF68-BF33-CC4C-ADD7-4DC187D64F6A}" destId="{41BB1355-4478-AE44-A13D-E46E8713F665}" srcOrd="0" destOrd="0" presId="urn:microsoft.com/office/officeart/2005/8/layout/vProcess5"/>
    <dgm:cxn modelId="{F5AAD249-FB48-1A49-A6D7-D94577FBC15D}" type="presOf" srcId="{3ED79345-8A8F-C147-B64E-BFCE8D15BD1A}" destId="{D100E80D-FF77-7A4E-9DD1-B92C961416A4}" srcOrd="1" destOrd="0" presId="urn:microsoft.com/office/officeart/2005/8/layout/vProcess5"/>
    <dgm:cxn modelId="{FFB7BE13-83B7-2E44-A6E9-421A2F1391C4}" srcId="{9CEA8E2C-9B70-0442-8009-0CD49AC6F509}" destId="{F56F2E2F-E351-504D-8B8C-30B9A35B6AD7}" srcOrd="0" destOrd="0" parTransId="{FA20F989-BFAF-EB45-A687-3DE5ABFB7A83}" sibTransId="{5D63E995-EDE0-3945-8373-472AFF7A18A8}"/>
    <dgm:cxn modelId="{953BB01B-DC42-4243-9F27-796B18172018}" type="presOf" srcId="{CC2A1A9B-18EA-9D41-86DD-F23B5CFF1116}" destId="{9E99063D-3919-4D4B-9DB4-264AFE79E579}" srcOrd="0" destOrd="0" presId="urn:microsoft.com/office/officeart/2005/8/layout/vProcess5"/>
    <dgm:cxn modelId="{772FF8F0-CD7D-9541-BD8D-B5A95E42D21F}" type="presOf" srcId="{9CEA8E2C-9B70-0442-8009-0CD49AC6F509}" destId="{7A08F91E-D319-094A-A61C-B3CE67A6046E}" srcOrd="0" destOrd="0" presId="urn:microsoft.com/office/officeart/2005/8/layout/vProcess5"/>
    <dgm:cxn modelId="{80344DFD-3CA3-A646-813F-90400DEB0414}" srcId="{9CEA8E2C-9B70-0442-8009-0CD49AC6F509}" destId="{3ED79345-8A8F-C147-B64E-BFCE8D15BD1A}" srcOrd="3" destOrd="0" parTransId="{CD574658-8CB0-6B4D-9939-7F29DE0EF2FF}" sibTransId="{AE23DCD2-F1D6-4D46-B596-089A5D72684D}"/>
    <dgm:cxn modelId="{E09895CE-8D86-304E-A2C0-D06D78F96B87}" type="presOf" srcId="{3ED79345-8A8F-C147-B64E-BFCE8D15BD1A}" destId="{5099695A-C3D5-0849-B289-0A6289E05614}" srcOrd="0" destOrd="0" presId="urn:microsoft.com/office/officeart/2005/8/layout/vProcess5"/>
    <dgm:cxn modelId="{2C548629-1E52-2249-AA38-1BF38E48404F}" srcId="{9CEA8E2C-9B70-0442-8009-0CD49AC6F509}" destId="{CC2A1A9B-18EA-9D41-86DD-F23B5CFF1116}" srcOrd="2" destOrd="0" parTransId="{9E38AA5D-53EE-624A-9C3A-6975DDAC6D36}" sibTransId="{F026AF68-BF33-CC4C-ADD7-4DC187D64F6A}"/>
    <dgm:cxn modelId="{71DD37EA-82E2-A448-9C70-E383638EFB50}" type="presOf" srcId="{EBBFA5C6-E057-984A-882B-8442DD3F4E61}" destId="{2A8CC367-E1FB-B246-9761-41865098ADB0}" srcOrd="0" destOrd="0" presId="urn:microsoft.com/office/officeart/2005/8/layout/vProcess5"/>
    <dgm:cxn modelId="{C05946B3-CC99-664D-9C38-F4CB6FB81ED9}" srcId="{9CEA8E2C-9B70-0442-8009-0CD49AC6F509}" destId="{97F8605E-EE70-CB47-972C-CCDC4821818A}" srcOrd="1" destOrd="0" parTransId="{B729F401-83B0-6343-8080-7369D6AC2F0C}" sibTransId="{8DFDFC68-B90E-5147-8F32-2F1F23A10F0D}"/>
    <dgm:cxn modelId="{E864F7A9-44E5-DD46-887C-B7369D23FD16}" type="presOf" srcId="{AE23DCD2-F1D6-4D46-B596-089A5D72684D}" destId="{4D98F418-9E87-C842-A662-1B9AF18128C4}" srcOrd="0" destOrd="0" presId="urn:microsoft.com/office/officeart/2005/8/layout/vProcess5"/>
    <dgm:cxn modelId="{31D56D56-28CE-0240-949E-03C05DBF65CA}" type="presOf" srcId="{EBBFA5C6-E057-984A-882B-8442DD3F4E61}" destId="{8A6B2352-2873-F44D-878F-DDF25AA13ED1}" srcOrd="1" destOrd="0" presId="urn:microsoft.com/office/officeart/2005/8/layout/vProcess5"/>
    <dgm:cxn modelId="{8E05C016-4BAE-8A4E-A9FE-BAA79AB71E69}" type="presOf" srcId="{8DFDFC68-B90E-5147-8F32-2F1F23A10F0D}" destId="{461A971C-C067-734C-B4A9-8A5D92173610}" srcOrd="0" destOrd="0" presId="urn:microsoft.com/office/officeart/2005/8/layout/vProcess5"/>
    <dgm:cxn modelId="{D0B2D0C0-118B-C447-8A94-4A3294AEB64A}" srcId="{9CEA8E2C-9B70-0442-8009-0CD49AC6F509}" destId="{EBBFA5C6-E057-984A-882B-8442DD3F4E61}" srcOrd="4" destOrd="0" parTransId="{F36CD4AA-A345-5F48-843D-70643DC2B643}" sibTransId="{9FDBAB94-517F-6348-B9D5-B91046F8F1C8}"/>
    <dgm:cxn modelId="{10096393-D48F-5F41-85BD-1E88812ADC8F}" type="presOf" srcId="{F56F2E2F-E351-504D-8B8C-30B9A35B6AD7}" destId="{BA8362F0-88EE-9B47-B0F6-24CE83BF9888}" srcOrd="0" destOrd="0" presId="urn:microsoft.com/office/officeart/2005/8/layout/vProcess5"/>
    <dgm:cxn modelId="{1795F89C-2E3D-7D4C-AA98-8928DEB5DD06}" type="presOf" srcId="{CC2A1A9B-18EA-9D41-86DD-F23B5CFF1116}" destId="{C156B46E-489F-1D4B-8A49-F63B915B555C}" srcOrd="1" destOrd="0" presId="urn:microsoft.com/office/officeart/2005/8/layout/vProcess5"/>
    <dgm:cxn modelId="{CBF05964-F3F5-734B-84CE-F949B223D888}" type="presOf" srcId="{97F8605E-EE70-CB47-972C-CCDC4821818A}" destId="{1256438F-E5B4-494D-B412-6EB55B72842F}" srcOrd="1" destOrd="0" presId="urn:microsoft.com/office/officeart/2005/8/layout/vProcess5"/>
    <dgm:cxn modelId="{BEE7CDB7-57C9-5E46-BC3A-714D319B8387}" type="presOf" srcId="{97F8605E-EE70-CB47-972C-CCDC4821818A}" destId="{A110897F-5D68-5840-A7B1-F6EFDE78F1EE}" srcOrd="0" destOrd="0" presId="urn:microsoft.com/office/officeart/2005/8/layout/vProcess5"/>
    <dgm:cxn modelId="{6CD4F8F9-5290-E849-8C20-534C35DFEACA}" type="presOf" srcId="{F56F2E2F-E351-504D-8B8C-30B9A35B6AD7}" destId="{FF54500A-7922-AC45-91ED-F9B53EE6D5E8}" srcOrd="1" destOrd="0" presId="urn:microsoft.com/office/officeart/2005/8/layout/vProcess5"/>
    <dgm:cxn modelId="{EABE4862-BB5B-5F40-BB66-2D80D379DD2D}" type="presParOf" srcId="{7A08F91E-D319-094A-A61C-B3CE67A6046E}" destId="{DAAFEBAF-741D-104A-B217-1C8F958C1F6C}" srcOrd="0" destOrd="0" presId="urn:microsoft.com/office/officeart/2005/8/layout/vProcess5"/>
    <dgm:cxn modelId="{CD7A6295-2C6F-B441-90F6-B02BD53827F6}" type="presParOf" srcId="{7A08F91E-D319-094A-A61C-B3CE67A6046E}" destId="{BA8362F0-88EE-9B47-B0F6-24CE83BF9888}" srcOrd="1" destOrd="0" presId="urn:microsoft.com/office/officeart/2005/8/layout/vProcess5"/>
    <dgm:cxn modelId="{CDB1AF79-EB90-A747-B3DF-BCFB0689EB22}" type="presParOf" srcId="{7A08F91E-D319-094A-A61C-B3CE67A6046E}" destId="{A110897F-5D68-5840-A7B1-F6EFDE78F1EE}" srcOrd="2" destOrd="0" presId="urn:microsoft.com/office/officeart/2005/8/layout/vProcess5"/>
    <dgm:cxn modelId="{686FFC27-8B3C-CC4D-9220-61C5A6A1851A}" type="presParOf" srcId="{7A08F91E-D319-094A-A61C-B3CE67A6046E}" destId="{9E99063D-3919-4D4B-9DB4-264AFE79E579}" srcOrd="3" destOrd="0" presId="urn:microsoft.com/office/officeart/2005/8/layout/vProcess5"/>
    <dgm:cxn modelId="{8399867B-9C04-2F43-8159-FDAB966C1FD7}" type="presParOf" srcId="{7A08F91E-D319-094A-A61C-B3CE67A6046E}" destId="{5099695A-C3D5-0849-B289-0A6289E05614}" srcOrd="4" destOrd="0" presId="urn:microsoft.com/office/officeart/2005/8/layout/vProcess5"/>
    <dgm:cxn modelId="{BC7DFBFB-A476-B246-AE1D-BCEEA3E310AA}" type="presParOf" srcId="{7A08F91E-D319-094A-A61C-B3CE67A6046E}" destId="{2A8CC367-E1FB-B246-9761-41865098ADB0}" srcOrd="5" destOrd="0" presId="urn:microsoft.com/office/officeart/2005/8/layout/vProcess5"/>
    <dgm:cxn modelId="{C9A80FE0-4C07-B640-9D0C-281F416AA482}" type="presParOf" srcId="{7A08F91E-D319-094A-A61C-B3CE67A6046E}" destId="{56F1318F-6DD6-5242-84A3-9F4A1EF21FE2}" srcOrd="6" destOrd="0" presId="urn:microsoft.com/office/officeart/2005/8/layout/vProcess5"/>
    <dgm:cxn modelId="{B36DEC22-8990-0647-9485-4B2D8E82AB32}" type="presParOf" srcId="{7A08F91E-D319-094A-A61C-B3CE67A6046E}" destId="{461A971C-C067-734C-B4A9-8A5D92173610}" srcOrd="7" destOrd="0" presId="urn:microsoft.com/office/officeart/2005/8/layout/vProcess5"/>
    <dgm:cxn modelId="{3E3EE09C-7046-F54A-8EEA-34F3896091E9}" type="presParOf" srcId="{7A08F91E-D319-094A-A61C-B3CE67A6046E}" destId="{41BB1355-4478-AE44-A13D-E46E8713F665}" srcOrd="8" destOrd="0" presId="urn:microsoft.com/office/officeart/2005/8/layout/vProcess5"/>
    <dgm:cxn modelId="{48556F2E-83B5-0D4A-8F42-78E876408E24}" type="presParOf" srcId="{7A08F91E-D319-094A-A61C-B3CE67A6046E}" destId="{4D98F418-9E87-C842-A662-1B9AF18128C4}" srcOrd="9" destOrd="0" presId="urn:microsoft.com/office/officeart/2005/8/layout/vProcess5"/>
    <dgm:cxn modelId="{22176464-97C0-0E42-99ED-518BF6517DB5}" type="presParOf" srcId="{7A08F91E-D319-094A-A61C-B3CE67A6046E}" destId="{FF54500A-7922-AC45-91ED-F9B53EE6D5E8}" srcOrd="10" destOrd="0" presId="urn:microsoft.com/office/officeart/2005/8/layout/vProcess5"/>
    <dgm:cxn modelId="{5CFAC4C1-B2FF-604C-87DE-DBAA529771AB}" type="presParOf" srcId="{7A08F91E-D319-094A-A61C-B3CE67A6046E}" destId="{1256438F-E5B4-494D-B412-6EB55B72842F}" srcOrd="11" destOrd="0" presId="urn:microsoft.com/office/officeart/2005/8/layout/vProcess5"/>
    <dgm:cxn modelId="{F95DBBA2-4B3B-6644-9C7D-7C2149932707}" type="presParOf" srcId="{7A08F91E-D319-094A-A61C-B3CE67A6046E}" destId="{C156B46E-489F-1D4B-8A49-F63B915B555C}" srcOrd="12" destOrd="0" presId="urn:microsoft.com/office/officeart/2005/8/layout/vProcess5"/>
    <dgm:cxn modelId="{2943E4FC-32AC-374A-828A-9C2E3EB0277C}" type="presParOf" srcId="{7A08F91E-D319-094A-A61C-B3CE67A6046E}" destId="{D100E80D-FF77-7A4E-9DD1-B92C961416A4}" srcOrd="13" destOrd="0" presId="urn:microsoft.com/office/officeart/2005/8/layout/vProcess5"/>
    <dgm:cxn modelId="{44B1171B-0DE5-CF40-911B-6BAF65CE6E7C}" type="presParOf" srcId="{7A08F91E-D319-094A-A61C-B3CE67A6046E}" destId="{8A6B2352-2873-F44D-878F-DDF25AA13ED1}"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CFFB7B-DB9A-4042-88C1-3D120768569B}" type="doc">
      <dgm:prSet loTypeId="urn:microsoft.com/office/officeart/2005/8/layout/process2" loCatId="" qsTypeId="urn:microsoft.com/office/officeart/2005/8/quickstyle/simple4" qsCatId="simple" csTypeId="urn:microsoft.com/office/officeart/2005/8/colors/accent1_2" csCatId="accent1" phldr="1"/>
      <dgm:spPr/>
    </dgm:pt>
    <dgm:pt modelId="{6E430A83-653D-F34C-B599-510626D57970}">
      <dgm:prSet phldrT="[Texto]"/>
      <dgm:spPr/>
      <dgm:t>
        <a:bodyPr/>
        <a:lstStyle/>
        <a:p>
          <a:r>
            <a:rPr lang="es-ES" dirty="0" smtClean="0"/>
            <a:t>70% 164.000 </a:t>
          </a:r>
          <a:r>
            <a:rPr lang="es-ES" dirty="0" err="1" smtClean="0"/>
            <a:t>nna</a:t>
          </a:r>
          <a:r>
            <a:rPr lang="es-ES" dirty="0" smtClean="0"/>
            <a:t> con enfermedades mentales</a:t>
          </a:r>
          <a:endParaRPr lang="es-ES" dirty="0"/>
        </a:p>
      </dgm:t>
    </dgm:pt>
    <dgm:pt modelId="{53B4C175-BA63-A14C-A456-68C2606CCF11}" type="parTrans" cxnId="{229C7C68-D130-354A-AC58-00A427F2E462}">
      <dgm:prSet/>
      <dgm:spPr/>
      <dgm:t>
        <a:bodyPr/>
        <a:lstStyle/>
        <a:p>
          <a:endParaRPr lang="es-ES"/>
        </a:p>
      </dgm:t>
    </dgm:pt>
    <dgm:pt modelId="{6C5C7262-1687-9D43-A835-98768855775A}" type="sibTrans" cxnId="{229C7C68-D130-354A-AC58-00A427F2E462}">
      <dgm:prSet/>
      <dgm:spPr/>
      <dgm:t>
        <a:bodyPr/>
        <a:lstStyle/>
        <a:p>
          <a:endParaRPr lang="es-ES"/>
        </a:p>
      </dgm:t>
    </dgm:pt>
    <dgm:pt modelId="{BD5F3CFC-7724-9E4F-9F98-CBF7DAF72B8A}">
      <dgm:prSet phldrT="[Texto]"/>
      <dgm:spPr/>
      <dgm:t>
        <a:bodyPr/>
        <a:lstStyle/>
        <a:p>
          <a:r>
            <a:rPr lang="es-ES" dirty="0" smtClean="0"/>
            <a:t>10% 16.400 </a:t>
          </a:r>
          <a:r>
            <a:rPr lang="es-ES" dirty="0" err="1" smtClean="0"/>
            <a:t>nna</a:t>
          </a:r>
          <a:r>
            <a:rPr lang="es-ES" dirty="0" smtClean="0"/>
            <a:t> requiere internación hospitalaria</a:t>
          </a:r>
          <a:endParaRPr lang="es-ES" dirty="0"/>
        </a:p>
      </dgm:t>
    </dgm:pt>
    <dgm:pt modelId="{1ABF4F04-2B86-254A-A070-E62D068FC845}" type="parTrans" cxnId="{6961F2F3-F0AB-294F-A87D-A66165E26343}">
      <dgm:prSet/>
      <dgm:spPr/>
      <dgm:t>
        <a:bodyPr/>
        <a:lstStyle/>
        <a:p>
          <a:endParaRPr lang="es-ES"/>
        </a:p>
      </dgm:t>
    </dgm:pt>
    <dgm:pt modelId="{5817177B-3BE5-B946-8FFF-B4E464DAB6D8}" type="sibTrans" cxnId="{6961F2F3-F0AB-294F-A87D-A66165E26343}">
      <dgm:prSet/>
      <dgm:spPr/>
      <dgm:t>
        <a:bodyPr/>
        <a:lstStyle/>
        <a:p>
          <a:endParaRPr lang="es-ES"/>
        </a:p>
      </dgm:t>
    </dgm:pt>
    <dgm:pt modelId="{4DEDCAA2-620B-7E4D-A08D-CDB98D9BBC89}">
      <dgm:prSet phldrT="[Texto]"/>
      <dgm:spPr/>
      <dgm:t>
        <a:bodyPr/>
        <a:lstStyle/>
        <a:p>
          <a:r>
            <a:rPr lang="es-ES" dirty="0" smtClean="0"/>
            <a:t>5 </a:t>
          </a:r>
          <a:r>
            <a:rPr lang="es-ES" dirty="0" err="1" smtClean="0"/>
            <a:t>mll</a:t>
          </a:r>
          <a:r>
            <a:rPr lang="es-ES" dirty="0" smtClean="0"/>
            <a:t> niños y adolescentes</a:t>
          </a:r>
          <a:endParaRPr lang="es-ES" dirty="0"/>
        </a:p>
      </dgm:t>
    </dgm:pt>
    <dgm:pt modelId="{6855F06C-E1A0-6343-8D0A-603E051DF789}" type="parTrans" cxnId="{AE8A2AC7-2768-BF47-9595-5E38B6C6FC3D}">
      <dgm:prSet/>
      <dgm:spPr/>
      <dgm:t>
        <a:bodyPr/>
        <a:lstStyle/>
        <a:p>
          <a:endParaRPr lang="es-ES"/>
        </a:p>
      </dgm:t>
    </dgm:pt>
    <dgm:pt modelId="{409953C4-1A3E-0F4F-8E2C-81C0BE1A9BCF}" type="sibTrans" cxnId="{AE8A2AC7-2768-BF47-9595-5E38B6C6FC3D}">
      <dgm:prSet/>
      <dgm:spPr/>
      <dgm:t>
        <a:bodyPr/>
        <a:lstStyle/>
        <a:p>
          <a:endParaRPr lang="es-ES"/>
        </a:p>
      </dgm:t>
    </dgm:pt>
    <dgm:pt modelId="{AEB9EE67-EAD6-BE47-9F41-C3A0AC3C39A4}">
      <dgm:prSet phldrT="[Texto]"/>
      <dgm:spPr/>
      <dgm:t>
        <a:bodyPr/>
        <a:lstStyle/>
        <a:p>
          <a:r>
            <a:rPr lang="es-ES" dirty="0" smtClean="0"/>
            <a:t>1 </a:t>
          </a:r>
          <a:r>
            <a:rPr lang="es-ES" dirty="0" err="1" smtClean="0"/>
            <a:t>mll</a:t>
          </a:r>
          <a:r>
            <a:rPr lang="es-ES" dirty="0" smtClean="0"/>
            <a:t> vulnerados</a:t>
          </a:r>
          <a:endParaRPr lang="es-ES" dirty="0"/>
        </a:p>
      </dgm:t>
    </dgm:pt>
    <dgm:pt modelId="{C6E9A52F-E31E-F24A-93E7-6E3A88A27622}" type="parTrans" cxnId="{56937676-AB0F-C744-95F2-080B84AFBE90}">
      <dgm:prSet/>
      <dgm:spPr/>
      <dgm:t>
        <a:bodyPr/>
        <a:lstStyle/>
        <a:p>
          <a:endParaRPr lang="es-ES"/>
        </a:p>
      </dgm:t>
    </dgm:pt>
    <dgm:pt modelId="{0F6AF8CC-F42B-A84C-8B2B-F88AFB5D5F9B}" type="sibTrans" cxnId="{56937676-AB0F-C744-95F2-080B84AFBE90}">
      <dgm:prSet/>
      <dgm:spPr/>
      <dgm:t>
        <a:bodyPr/>
        <a:lstStyle/>
        <a:p>
          <a:endParaRPr lang="es-ES"/>
        </a:p>
      </dgm:t>
    </dgm:pt>
    <dgm:pt modelId="{666EDD8F-480F-0A46-B88E-14E30BC7B1F4}">
      <dgm:prSet phldrT="[Texto]"/>
      <dgm:spPr/>
      <dgm:t>
        <a:bodyPr/>
        <a:lstStyle/>
        <a:p>
          <a:r>
            <a:rPr lang="es-ES" dirty="0" smtClean="0"/>
            <a:t>234.292 con medidas de protección</a:t>
          </a:r>
          <a:endParaRPr lang="es-ES" dirty="0"/>
        </a:p>
      </dgm:t>
    </dgm:pt>
    <dgm:pt modelId="{808520C3-C714-4741-8ABD-9D43BBE16CA6}" type="parTrans" cxnId="{FB577A4A-BC34-4D4E-B20E-D41293ADE527}">
      <dgm:prSet/>
      <dgm:spPr/>
      <dgm:t>
        <a:bodyPr/>
        <a:lstStyle/>
        <a:p>
          <a:endParaRPr lang="es-ES"/>
        </a:p>
      </dgm:t>
    </dgm:pt>
    <dgm:pt modelId="{71B5D3D5-4E04-5B4A-8AC3-CDC17C7ACE10}" type="sibTrans" cxnId="{FB577A4A-BC34-4D4E-B20E-D41293ADE527}">
      <dgm:prSet/>
      <dgm:spPr/>
      <dgm:t>
        <a:bodyPr/>
        <a:lstStyle/>
        <a:p>
          <a:endParaRPr lang="es-ES"/>
        </a:p>
      </dgm:t>
    </dgm:pt>
    <dgm:pt modelId="{CFD64A55-8AF0-204F-B409-A937093124E6}" type="pres">
      <dgm:prSet presAssocID="{90CFFB7B-DB9A-4042-88C1-3D120768569B}" presName="linearFlow" presStyleCnt="0">
        <dgm:presLayoutVars>
          <dgm:resizeHandles val="exact"/>
        </dgm:presLayoutVars>
      </dgm:prSet>
      <dgm:spPr/>
    </dgm:pt>
    <dgm:pt modelId="{650B5772-27B1-AB40-9DD3-6FB809120FCC}" type="pres">
      <dgm:prSet presAssocID="{4DEDCAA2-620B-7E4D-A08D-CDB98D9BBC89}" presName="node" presStyleLbl="node1" presStyleIdx="0" presStyleCnt="5">
        <dgm:presLayoutVars>
          <dgm:bulletEnabled val="1"/>
        </dgm:presLayoutVars>
      </dgm:prSet>
      <dgm:spPr/>
      <dgm:t>
        <a:bodyPr/>
        <a:lstStyle/>
        <a:p>
          <a:endParaRPr lang="es-ES"/>
        </a:p>
      </dgm:t>
    </dgm:pt>
    <dgm:pt modelId="{A0CD84B3-D3AC-0545-97C1-3AE841EAD296}" type="pres">
      <dgm:prSet presAssocID="{409953C4-1A3E-0F4F-8E2C-81C0BE1A9BCF}" presName="sibTrans" presStyleLbl="sibTrans2D1" presStyleIdx="0" presStyleCnt="4"/>
      <dgm:spPr/>
      <dgm:t>
        <a:bodyPr/>
        <a:lstStyle/>
        <a:p>
          <a:endParaRPr lang="es-CL"/>
        </a:p>
      </dgm:t>
    </dgm:pt>
    <dgm:pt modelId="{32E29237-926E-D44D-A86E-B096A70196B6}" type="pres">
      <dgm:prSet presAssocID="{409953C4-1A3E-0F4F-8E2C-81C0BE1A9BCF}" presName="connectorText" presStyleLbl="sibTrans2D1" presStyleIdx="0" presStyleCnt="4"/>
      <dgm:spPr/>
      <dgm:t>
        <a:bodyPr/>
        <a:lstStyle/>
        <a:p>
          <a:endParaRPr lang="es-CL"/>
        </a:p>
      </dgm:t>
    </dgm:pt>
    <dgm:pt modelId="{6759BD7A-119A-FD42-A8F5-3806F7AF15FF}" type="pres">
      <dgm:prSet presAssocID="{AEB9EE67-EAD6-BE47-9F41-C3A0AC3C39A4}" presName="node" presStyleLbl="node1" presStyleIdx="1" presStyleCnt="5">
        <dgm:presLayoutVars>
          <dgm:bulletEnabled val="1"/>
        </dgm:presLayoutVars>
      </dgm:prSet>
      <dgm:spPr/>
      <dgm:t>
        <a:bodyPr/>
        <a:lstStyle/>
        <a:p>
          <a:endParaRPr lang="es-ES"/>
        </a:p>
      </dgm:t>
    </dgm:pt>
    <dgm:pt modelId="{A73E832F-A301-2E47-B8DD-34A09FBCDDD5}" type="pres">
      <dgm:prSet presAssocID="{0F6AF8CC-F42B-A84C-8B2B-F88AFB5D5F9B}" presName="sibTrans" presStyleLbl="sibTrans2D1" presStyleIdx="1" presStyleCnt="4"/>
      <dgm:spPr/>
      <dgm:t>
        <a:bodyPr/>
        <a:lstStyle/>
        <a:p>
          <a:endParaRPr lang="es-CL"/>
        </a:p>
      </dgm:t>
    </dgm:pt>
    <dgm:pt modelId="{34B2D9C6-3BC5-ED4A-9F19-765C0BB240F6}" type="pres">
      <dgm:prSet presAssocID="{0F6AF8CC-F42B-A84C-8B2B-F88AFB5D5F9B}" presName="connectorText" presStyleLbl="sibTrans2D1" presStyleIdx="1" presStyleCnt="4"/>
      <dgm:spPr/>
      <dgm:t>
        <a:bodyPr/>
        <a:lstStyle/>
        <a:p>
          <a:endParaRPr lang="es-CL"/>
        </a:p>
      </dgm:t>
    </dgm:pt>
    <dgm:pt modelId="{96A8AAC0-B7C8-D44B-9F00-57255B535380}" type="pres">
      <dgm:prSet presAssocID="{666EDD8F-480F-0A46-B88E-14E30BC7B1F4}" presName="node" presStyleLbl="node1" presStyleIdx="2" presStyleCnt="5">
        <dgm:presLayoutVars>
          <dgm:bulletEnabled val="1"/>
        </dgm:presLayoutVars>
      </dgm:prSet>
      <dgm:spPr/>
      <dgm:t>
        <a:bodyPr/>
        <a:lstStyle/>
        <a:p>
          <a:endParaRPr lang="es-ES"/>
        </a:p>
      </dgm:t>
    </dgm:pt>
    <dgm:pt modelId="{37FFF386-D0FB-6042-8C62-040D869F5003}" type="pres">
      <dgm:prSet presAssocID="{71B5D3D5-4E04-5B4A-8AC3-CDC17C7ACE10}" presName="sibTrans" presStyleLbl="sibTrans2D1" presStyleIdx="2" presStyleCnt="4"/>
      <dgm:spPr/>
      <dgm:t>
        <a:bodyPr/>
        <a:lstStyle/>
        <a:p>
          <a:endParaRPr lang="es-CL"/>
        </a:p>
      </dgm:t>
    </dgm:pt>
    <dgm:pt modelId="{9C912B2B-2F54-AE42-95D0-816BD93EF452}" type="pres">
      <dgm:prSet presAssocID="{71B5D3D5-4E04-5B4A-8AC3-CDC17C7ACE10}" presName="connectorText" presStyleLbl="sibTrans2D1" presStyleIdx="2" presStyleCnt="4"/>
      <dgm:spPr/>
      <dgm:t>
        <a:bodyPr/>
        <a:lstStyle/>
        <a:p>
          <a:endParaRPr lang="es-CL"/>
        </a:p>
      </dgm:t>
    </dgm:pt>
    <dgm:pt modelId="{49A247A6-9C59-324A-AF69-7DE1297665A5}" type="pres">
      <dgm:prSet presAssocID="{6E430A83-653D-F34C-B599-510626D57970}" presName="node" presStyleLbl="node1" presStyleIdx="3" presStyleCnt="5">
        <dgm:presLayoutVars>
          <dgm:bulletEnabled val="1"/>
        </dgm:presLayoutVars>
      </dgm:prSet>
      <dgm:spPr/>
      <dgm:t>
        <a:bodyPr/>
        <a:lstStyle/>
        <a:p>
          <a:endParaRPr lang="es-ES"/>
        </a:p>
      </dgm:t>
    </dgm:pt>
    <dgm:pt modelId="{580645AE-D73D-294F-BCA8-7C702B104686}" type="pres">
      <dgm:prSet presAssocID="{6C5C7262-1687-9D43-A835-98768855775A}" presName="sibTrans" presStyleLbl="sibTrans2D1" presStyleIdx="3" presStyleCnt="4"/>
      <dgm:spPr/>
      <dgm:t>
        <a:bodyPr/>
        <a:lstStyle/>
        <a:p>
          <a:endParaRPr lang="es-ES"/>
        </a:p>
      </dgm:t>
    </dgm:pt>
    <dgm:pt modelId="{350A614A-A6A5-7749-831E-09810944D138}" type="pres">
      <dgm:prSet presAssocID="{6C5C7262-1687-9D43-A835-98768855775A}" presName="connectorText" presStyleLbl="sibTrans2D1" presStyleIdx="3" presStyleCnt="4"/>
      <dgm:spPr/>
      <dgm:t>
        <a:bodyPr/>
        <a:lstStyle/>
        <a:p>
          <a:endParaRPr lang="es-ES"/>
        </a:p>
      </dgm:t>
    </dgm:pt>
    <dgm:pt modelId="{95B4137B-AA0B-EC43-B339-0C0D65DCF231}" type="pres">
      <dgm:prSet presAssocID="{BD5F3CFC-7724-9E4F-9F98-CBF7DAF72B8A}" presName="node" presStyleLbl="node1" presStyleIdx="4" presStyleCnt="5">
        <dgm:presLayoutVars>
          <dgm:bulletEnabled val="1"/>
        </dgm:presLayoutVars>
      </dgm:prSet>
      <dgm:spPr/>
      <dgm:t>
        <a:bodyPr/>
        <a:lstStyle/>
        <a:p>
          <a:endParaRPr lang="es-ES"/>
        </a:p>
      </dgm:t>
    </dgm:pt>
  </dgm:ptLst>
  <dgm:cxnLst>
    <dgm:cxn modelId="{67AD56B4-1A33-1B49-A9AA-EB5725EAD17A}" type="presOf" srcId="{409953C4-1A3E-0F4F-8E2C-81C0BE1A9BCF}" destId="{32E29237-926E-D44D-A86E-B096A70196B6}" srcOrd="1" destOrd="0" presId="urn:microsoft.com/office/officeart/2005/8/layout/process2"/>
    <dgm:cxn modelId="{AE8A2AC7-2768-BF47-9595-5E38B6C6FC3D}" srcId="{90CFFB7B-DB9A-4042-88C1-3D120768569B}" destId="{4DEDCAA2-620B-7E4D-A08D-CDB98D9BBC89}" srcOrd="0" destOrd="0" parTransId="{6855F06C-E1A0-6343-8D0A-603E051DF789}" sibTransId="{409953C4-1A3E-0F4F-8E2C-81C0BE1A9BCF}"/>
    <dgm:cxn modelId="{52488C36-2DB7-3648-9020-7252E2ACB828}" type="presOf" srcId="{409953C4-1A3E-0F4F-8E2C-81C0BE1A9BCF}" destId="{A0CD84B3-D3AC-0545-97C1-3AE841EAD296}" srcOrd="0" destOrd="0" presId="urn:microsoft.com/office/officeart/2005/8/layout/process2"/>
    <dgm:cxn modelId="{377CE2BF-E09B-5644-8841-7051E7F9CC3D}" type="presOf" srcId="{71B5D3D5-4E04-5B4A-8AC3-CDC17C7ACE10}" destId="{37FFF386-D0FB-6042-8C62-040D869F5003}" srcOrd="0" destOrd="0" presId="urn:microsoft.com/office/officeart/2005/8/layout/process2"/>
    <dgm:cxn modelId="{CE3AEF8F-9D8C-2C4B-BD89-8E4CCA7E0C09}" type="presOf" srcId="{71B5D3D5-4E04-5B4A-8AC3-CDC17C7ACE10}" destId="{9C912B2B-2F54-AE42-95D0-816BD93EF452}" srcOrd="1" destOrd="0" presId="urn:microsoft.com/office/officeart/2005/8/layout/process2"/>
    <dgm:cxn modelId="{999E8A96-F76B-2046-8F5A-BE4290869225}" type="presOf" srcId="{4DEDCAA2-620B-7E4D-A08D-CDB98D9BBC89}" destId="{650B5772-27B1-AB40-9DD3-6FB809120FCC}" srcOrd="0" destOrd="0" presId="urn:microsoft.com/office/officeart/2005/8/layout/process2"/>
    <dgm:cxn modelId="{3B7DC3A3-132F-C74C-AC82-39A689766DCC}" type="presOf" srcId="{BD5F3CFC-7724-9E4F-9F98-CBF7DAF72B8A}" destId="{95B4137B-AA0B-EC43-B339-0C0D65DCF231}" srcOrd="0" destOrd="0" presId="urn:microsoft.com/office/officeart/2005/8/layout/process2"/>
    <dgm:cxn modelId="{FB577A4A-BC34-4D4E-B20E-D41293ADE527}" srcId="{90CFFB7B-DB9A-4042-88C1-3D120768569B}" destId="{666EDD8F-480F-0A46-B88E-14E30BC7B1F4}" srcOrd="2" destOrd="0" parTransId="{808520C3-C714-4741-8ABD-9D43BBE16CA6}" sibTransId="{71B5D3D5-4E04-5B4A-8AC3-CDC17C7ACE10}"/>
    <dgm:cxn modelId="{4231CDCB-E348-EC47-8803-2FEDA00ED3A4}" type="presOf" srcId="{666EDD8F-480F-0A46-B88E-14E30BC7B1F4}" destId="{96A8AAC0-B7C8-D44B-9F00-57255B535380}" srcOrd="0" destOrd="0" presId="urn:microsoft.com/office/officeart/2005/8/layout/process2"/>
    <dgm:cxn modelId="{36F7579B-2EDA-5C4E-B5A2-163BE205F53B}" type="presOf" srcId="{6C5C7262-1687-9D43-A835-98768855775A}" destId="{580645AE-D73D-294F-BCA8-7C702B104686}" srcOrd="0" destOrd="0" presId="urn:microsoft.com/office/officeart/2005/8/layout/process2"/>
    <dgm:cxn modelId="{50E323B0-6CB3-4C44-ACB0-59BE62B97BD6}" type="presOf" srcId="{AEB9EE67-EAD6-BE47-9F41-C3A0AC3C39A4}" destId="{6759BD7A-119A-FD42-A8F5-3806F7AF15FF}" srcOrd="0" destOrd="0" presId="urn:microsoft.com/office/officeart/2005/8/layout/process2"/>
    <dgm:cxn modelId="{32474879-7E8A-114A-AE95-BDEAF9DE0C7A}" type="presOf" srcId="{6E430A83-653D-F34C-B599-510626D57970}" destId="{49A247A6-9C59-324A-AF69-7DE1297665A5}" srcOrd="0" destOrd="0" presId="urn:microsoft.com/office/officeart/2005/8/layout/process2"/>
    <dgm:cxn modelId="{AEA5E266-BCCF-4440-8D0D-A7A5447F6C36}" type="presOf" srcId="{0F6AF8CC-F42B-A84C-8B2B-F88AFB5D5F9B}" destId="{34B2D9C6-3BC5-ED4A-9F19-765C0BB240F6}" srcOrd="1" destOrd="0" presId="urn:microsoft.com/office/officeart/2005/8/layout/process2"/>
    <dgm:cxn modelId="{229C7C68-D130-354A-AC58-00A427F2E462}" srcId="{90CFFB7B-DB9A-4042-88C1-3D120768569B}" destId="{6E430A83-653D-F34C-B599-510626D57970}" srcOrd="3" destOrd="0" parTransId="{53B4C175-BA63-A14C-A456-68C2606CCF11}" sibTransId="{6C5C7262-1687-9D43-A835-98768855775A}"/>
    <dgm:cxn modelId="{85CAC01F-8988-C141-B0E3-0F6DFB554F3F}" type="presOf" srcId="{0F6AF8CC-F42B-A84C-8B2B-F88AFB5D5F9B}" destId="{A73E832F-A301-2E47-B8DD-34A09FBCDDD5}" srcOrd="0" destOrd="0" presId="urn:microsoft.com/office/officeart/2005/8/layout/process2"/>
    <dgm:cxn modelId="{C4B15900-6D0B-8240-BD26-2DD58BB20279}" type="presOf" srcId="{6C5C7262-1687-9D43-A835-98768855775A}" destId="{350A614A-A6A5-7749-831E-09810944D138}" srcOrd="1" destOrd="0" presId="urn:microsoft.com/office/officeart/2005/8/layout/process2"/>
    <dgm:cxn modelId="{AE5506F1-E3E6-AE45-B035-9C1684DB00F4}" type="presOf" srcId="{90CFFB7B-DB9A-4042-88C1-3D120768569B}" destId="{CFD64A55-8AF0-204F-B409-A937093124E6}" srcOrd="0" destOrd="0" presId="urn:microsoft.com/office/officeart/2005/8/layout/process2"/>
    <dgm:cxn modelId="{6961F2F3-F0AB-294F-A87D-A66165E26343}" srcId="{90CFFB7B-DB9A-4042-88C1-3D120768569B}" destId="{BD5F3CFC-7724-9E4F-9F98-CBF7DAF72B8A}" srcOrd="4" destOrd="0" parTransId="{1ABF4F04-2B86-254A-A070-E62D068FC845}" sibTransId="{5817177B-3BE5-B946-8FFF-B4E464DAB6D8}"/>
    <dgm:cxn modelId="{56937676-AB0F-C744-95F2-080B84AFBE90}" srcId="{90CFFB7B-DB9A-4042-88C1-3D120768569B}" destId="{AEB9EE67-EAD6-BE47-9F41-C3A0AC3C39A4}" srcOrd="1" destOrd="0" parTransId="{C6E9A52F-E31E-F24A-93E7-6E3A88A27622}" sibTransId="{0F6AF8CC-F42B-A84C-8B2B-F88AFB5D5F9B}"/>
    <dgm:cxn modelId="{0E844A4F-C342-6447-A5F5-270029FCBDE3}" type="presParOf" srcId="{CFD64A55-8AF0-204F-B409-A937093124E6}" destId="{650B5772-27B1-AB40-9DD3-6FB809120FCC}" srcOrd="0" destOrd="0" presId="urn:microsoft.com/office/officeart/2005/8/layout/process2"/>
    <dgm:cxn modelId="{854D55F4-5C20-A34C-8C93-ECA28E474B5D}" type="presParOf" srcId="{CFD64A55-8AF0-204F-B409-A937093124E6}" destId="{A0CD84B3-D3AC-0545-97C1-3AE841EAD296}" srcOrd="1" destOrd="0" presId="urn:microsoft.com/office/officeart/2005/8/layout/process2"/>
    <dgm:cxn modelId="{145E6B2F-B925-E74B-B964-03D25A4F485A}" type="presParOf" srcId="{A0CD84B3-D3AC-0545-97C1-3AE841EAD296}" destId="{32E29237-926E-D44D-A86E-B096A70196B6}" srcOrd="0" destOrd="0" presId="urn:microsoft.com/office/officeart/2005/8/layout/process2"/>
    <dgm:cxn modelId="{D4BE88C0-9AAB-B34F-811F-C759431C836C}" type="presParOf" srcId="{CFD64A55-8AF0-204F-B409-A937093124E6}" destId="{6759BD7A-119A-FD42-A8F5-3806F7AF15FF}" srcOrd="2" destOrd="0" presId="urn:microsoft.com/office/officeart/2005/8/layout/process2"/>
    <dgm:cxn modelId="{10B7F820-35B1-534C-9990-4B9E358CC81E}" type="presParOf" srcId="{CFD64A55-8AF0-204F-B409-A937093124E6}" destId="{A73E832F-A301-2E47-B8DD-34A09FBCDDD5}" srcOrd="3" destOrd="0" presId="urn:microsoft.com/office/officeart/2005/8/layout/process2"/>
    <dgm:cxn modelId="{B326089F-F89A-9A44-9143-CFD384313743}" type="presParOf" srcId="{A73E832F-A301-2E47-B8DD-34A09FBCDDD5}" destId="{34B2D9C6-3BC5-ED4A-9F19-765C0BB240F6}" srcOrd="0" destOrd="0" presId="urn:microsoft.com/office/officeart/2005/8/layout/process2"/>
    <dgm:cxn modelId="{ECAFBA65-8AB1-5B45-9229-9F895424316C}" type="presParOf" srcId="{CFD64A55-8AF0-204F-B409-A937093124E6}" destId="{96A8AAC0-B7C8-D44B-9F00-57255B535380}" srcOrd="4" destOrd="0" presId="urn:microsoft.com/office/officeart/2005/8/layout/process2"/>
    <dgm:cxn modelId="{B36438E3-7D8B-0448-89FC-D14683790EB8}" type="presParOf" srcId="{CFD64A55-8AF0-204F-B409-A937093124E6}" destId="{37FFF386-D0FB-6042-8C62-040D869F5003}" srcOrd="5" destOrd="0" presId="urn:microsoft.com/office/officeart/2005/8/layout/process2"/>
    <dgm:cxn modelId="{97E04BE2-63B8-714E-A224-2D8CFEE3D093}" type="presParOf" srcId="{37FFF386-D0FB-6042-8C62-040D869F5003}" destId="{9C912B2B-2F54-AE42-95D0-816BD93EF452}" srcOrd="0" destOrd="0" presId="urn:microsoft.com/office/officeart/2005/8/layout/process2"/>
    <dgm:cxn modelId="{26FB5617-DC2D-9448-99B7-839DB7170D46}" type="presParOf" srcId="{CFD64A55-8AF0-204F-B409-A937093124E6}" destId="{49A247A6-9C59-324A-AF69-7DE1297665A5}" srcOrd="6" destOrd="0" presId="urn:microsoft.com/office/officeart/2005/8/layout/process2"/>
    <dgm:cxn modelId="{77E09448-FE6C-F34D-BBDD-CA291224DD10}" type="presParOf" srcId="{CFD64A55-8AF0-204F-B409-A937093124E6}" destId="{580645AE-D73D-294F-BCA8-7C702B104686}" srcOrd="7" destOrd="0" presId="urn:microsoft.com/office/officeart/2005/8/layout/process2"/>
    <dgm:cxn modelId="{CC02B4A3-53A7-EC49-A211-E2D70597541F}" type="presParOf" srcId="{580645AE-D73D-294F-BCA8-7C702B104686}" destId="{350A614A-A6A5-7749-831E-09810944D138}" srcOrd="0" destOrd="0" presId="urn:microsoft.com/office/officeart/2005/8/layout/process2"/>
    <dgm:cxn modelId="{2D77D408-7889-CE41-97BC-1F6EBF5924AD}" type="presParOf" srcId="{CFD64A55-8AF0-204F-B409-A937093124E6}" destId="{95B4137B-AA0B-EC43-B339-0C0D65DCF231}"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343C1-CBA6-EC46-915D-6539DFF58980}" type="datetimeFigureOut">
              <a:rPr lang="es-ES" smtClean="0"/>
              <a:t>30/06/2016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50C4F-2955-DB4A-9BAD-7AF2C93E02DE}" type="slidenum">
              <a:rPr lang="es-ES" smtClean="0"/>
              <a:t>‹Nº›</a:t>
            </a:fld>
            <a:endParaRPr lang="es-ES"/>
          </a:p>
        </p:txBody>
      </p:sp>
    </p:spTree>
    <p:extLst>
      <p:ext uri="{BB962C8B-B14F-4D97-AF65-F5344CB8AC3E}">
        <p14:creationId xmlns:p14="http://schemas.microsoft.com/office/powerpoint/2010/main" val="3886112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L" sz="1200" b="0" i="0" u="none" strike="noStrike" cap="none">
                <a:solidFill>
                  <a:schemeClr val="dk1"/>
                </a:solidFill>
                <a:latin typeface="Calibri"/>
                <a:ea typeface="Calibri"/>
                <a:cs typeface="Calibri"/>
                <a:sym typeface="Calibri"/>
              </a:rPr>
              <a:t>Es imprescindible la consideración de los derechos del niño pero al llevar acabo estrategias de intervención se debe considerar otros factores como la etapa de desarrollo en que se encuentra con las características propias de la edad, la necesidad de un enfoque integral de intervención biopsicosocial, la necesidad de un trabajo articulado en red para brindar un apoyo multiparadigmatico que logre cumplir sus necesidades integrales, el enfoque de genero considerando las diferencias de intervención para cada genero y la necesidad de una atención de calidad asegurada mediante procesos de atención regulados.</a:t>
            </a: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L" sz="1200" b="0" i="0" u="none" strike="noStrike" cap="none">
                <a:solidFill>
                  <a:srgbClr val="000000"/>
                </a:solidFill>
                <a:latin typeface="Arial"/>
                <a:ea typeface="Arial"/>
                <a:cs typeface="Arial"/>
                <a:sym typeface="Arial"/>
              </a:rPr>
              <a:t>2</a:t>
            </a:fld>
            <a:endParaRPr lang="es-CL"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00705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titulo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
        <p:nvSpPr>
          <p:cNvPr id="2" name="Título 1"/>
          <p:cNvSpPr>
            <a:spLocks noGrp="1"/>
          </p:cNvSpPr>
          <p:nvPr>
            <p:ph type="ctrTitle"/>
          </p:nvPr>
        </p:nvSpPr>
        <p:spPr>
          <a:xfrm>
            <a:off x="685800" y="2130425"/>
            <a:ext cx="7772400" cy="1470025"/>
          </a:xfrm>
        </p:spPr>
        <p:txBody>
          <a:bodyPr>
            <a:normAutofit/>
          </a:bodyPr>
          <a:lstStyle>
            <a:lvl1pPr>
              <a:defRPr sz="3600" b="1">
                <a:solidFill>
                  <a:schemeClr val="tx1">
                    <a:lumMod val="65000"/>
                    <a:lumOff val="35000"/>
                  </a:schemeClr>
                </a:solidFill>
                <a:latin typeface="Verdana"/>
                <a:cs typeface="Verdana"/>
              </a:defRPr>
            </a:lvl1pPr>
          </a:lstStyle>
          <a:p>
            <a:r>
              <a:rPr lang="es-ES_tradnl" smtClean="0"/>
              <a:t>Clic para editar título</a:t>
            </a:r>
            <a:endParaRPr lang="es-ES" dirty="0"/>
          </a:p>
        </p:txBody>
      </p:sp>
      <p:sp>
        <p:nvSpPr>
          <p:cNvPr id="3" name="Subtítulo 2"/>
          <p:cNvSpPr>
            <a:spLocks noGrp="1"/>
          </p:cNvSpPr>
          <p:nvPr>
            <p:ph type="subTitle" idx="1"/>
          </p:nvPr>
        </p:nvSpPr>
        <p:spPr>
          <a:xfrm>
            <a:off x="1371600" y="3886200"/>
            <a:ext cx="6400800" cy="718142"/>
          </a:xfrm>
        </p:spPr>
        <p:txBody>
          <a:bodyPr>
            <a:noAutofit/>
          </a:bodyPr>
          <a:lstStyle>
            <a:lvl1pPr marL="0" indent="0" algn="ctr">
              <a:buNone/>
              <a:defRPr sz="2100" b="1">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D6B73B51-B225-DF4A-A2FC-9A23927F44C1}"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DFC323-4B7C-584C-8D1E-9446863C5B33}" type="slidenum">
              <a:rPr lang="es-ES" smtClean="0"/>
              <a:t>‹Nº›</a:t>
            </a:fld>
            <a:endParaRPr lang="es-ES"/>
          </a:p>
        </p:txBody>
      </p:sp>
    </p:spTree>
    <p:extLst>
      <p:ext uri="{BB962C8B-B14F-4D97-AF65-F5344CB8AC3E}">
        <p14:creationId xmlns:p14="http://schemas.microsoft.com/office/powerpoint/2010/main" val="52622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
        <p:nvSpPr>
          <p:cNvPr id="2" name="Título 1"/>
          <p:cNvSpPr>
            <a:spLocks noGrp="1"/>
          </p:cNvSpPr>
          <p:nvPr>
            <p:ph type="title"/>
          </p:nvPr>
        </p:nvSpPr>
        <p:spPr/>
        <p:txBody>
          <a:bodyPr>
            <a:normAutofit/>
          </a:bodyPr>
          <a:lstStyle>
            <a:lvl1pPr algn="r">
              <a:defRPr sz="3000">
                <a:solidFill>
                  <a:srgbClr val="595959"/>
                </a:solidFill>
                <a:latin typeface="Verdana"/>
                <a:cs typeface="Verdana"/>
              </a:defRPr>
            </a:lvl1pPr>
          </a:lstStyle>
          <a:p>
            <a:r>
              <a:rPr lang="es-ES_tradnl" smtClean="0"/>
              <a:t>Clic para editar título</a:t>
            </a:r>
            <a:endParaRPr lang="es-ES" dirty="0"/>
          </a:p>
        </p:txBody>
      </p:sp>
      <p:sp>
        <p:nvSpPr>
          <p:cNvPr id="3" name="Marcador de contenido 2"/>
          <p:cNvSpPr>
            <a:spLocks noGrp="1"/>
          </p:cNvSpPr>
          <p:nvPr>
            <p:ph idx="1"/>
          </p:nvPr>
        </p:nvSpPr>
        <p:spPr>
          <a:xfrm>
            <a:off x="993912" y="1600200"/>
            <a:ext cx="7692887" cy="4525963"/>
          </a:xfrm>
        </p:spPr>
        <p:txBody>
          <a:bodyPr/>
          <a:lstStyle>
            <a:lvl1pPr>
              <a:defRPr sz="2500">
                <a:latin typeface="Verdana"/>
                <a:cs typeface="Verdana"/>
              </a:defRPr>
            </a:lvl1pPr>
            <a:lvl2pPr>
              <a:defRPr sz="2300">
                <a:latin typeface="Verdana"/>
                <a:cs typeface="Verdana"/>
              </a:defRPr>
            </a:lvl2pPr>
            <a:lvl3pPr>
              <a:defRPr sz="2200">
                <a:latin typeface="Verdana"/>
                <a:cs typeface="Verdana"/>
              </a:defRPr>
            </a:lvl3pPr>
            <a:lvl4pPr>
              <a:defRPr sz="1700">
                <a:latin typeface="Verdana"/>
                <a:cs typeface="Verdana"/>
              </a:defRPr>
            </a:lvl4pPr>
            <a:lvl5pPr>
              <a:defRPr sz="1500">
                <a:latin typeface="Verdana"/>
                <a:cs typeface="Verdana"/>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DFC323-4B7C-584C-8D1E-9446863C5B33}" type="slidenum">
              <a:rPr lang="es-ES" smtClean="0"/>
              <a:t>‹Nº›</a:t>
            </a:fld>
            <a:endParaRPr lang="es-ES"/>
          </a:p>
        </p:txBody>
      </p:sp>
    </p:spTree>
    <p:extLst>
      <p:ext uri="{BB962C8B-B14F-4D97-AF65-F5344CB8AC3E}">
        <p14:creationId xmlns:p14="http://schemas.microsoft.com/office/powerpoint/2010/main" val="180789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9" name="Imagen 8"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
        <p:nvSpPr>
          <p:cNvPr id="2" name="Título 1"/>
          <p:cNvSpPr>
            <a:spLocks noGrp="1"/>
          </p:cNvSpPr>
          <p:nvPr>
            <p:ph type="title"/>
          </p:nvPr>
        </p:nvSpPr>
        <p:spPr/>
        <p:txBody>
          <a:bodyPr>
            <a:normAutofit/>
          </a:bodyPr>
          <a:lstStyle>
            <a:lvl1pPr algn="r">
              <a:defRPr sz="3000">
                <a:solidFill>
                  <a:srgbClr val="595959"/>
                </a:solidFill>
                <a:latin typeface="Verdana"/>
                <a:cs typeface="Verdana"/>
              </a:defRPr>
            </a:lvl1pPr>
          </a:lstStyle>
          <a:p>
            <a:r>
              <a:rPr lang="es-ES_tradnl" smtClean="0"/>
              <a:t>Clic para editar título</a:t>
            </a:r>
            <a:endParaRPr lang="es-ES" dirty="0"/>
          </a:p>
        </p:txBody>
      </p:sp>
      <p:sp>
        <p:nvSpPr>
          <p:cNvPr id="4" name="Marcador de contenido 3"/>
          <p:cNvSpPr>
            <a:spLocks noGrp="1"/>
          </p:cNvSpPr>
          <p:nvPr>
            <p:ph sz="half" idx="2"/>
          </p:nvPr>
        </p:nvSpPr>
        <p:spPr>
          <a:xfrm>
            <a:off x="5097884" y="1600200"/>
            <a:ext cx="3588915" cy="4525963"/>
          </a:xfrm>
        </p:spPr>
        <p:txBody>
          <a:bodyPr>
            <a:normAutofit/>
          </a:bodyPr>
          <a:lstStyle>
            <a:lvl1pPr marL="0" indent="0">
              <a:buNone/>
              <a:defRPr sz="16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s-ES_tradnl" smtClean="0"/>
              <a:t>Haga clic para modificar el estilo de texto del patrón</a:t>
            </a:r>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1DFC323-4B7C-584C-8D1E-9446863C5B33}" type="slidenum">
              <a:rPr lang="es-ES" smtClean="0"/>
              <a:t>‹Nº›</a:t>
            </a:fld>
            <a:endParaRPr lang="es-ES"/>
          </a:p>
        </p:txBody>
      </p:sp>
      <p:sp>
        <p:nvSpPr>
          <p:cNvPr id="8" name="Marcador de contenido 3"/>
          <p:cNvSpPr>
            <a:spLocks noGrp="1"/>
          </p:cNvSpPr>
          <p:nvPr>
            <p:ph sz="half" idx="13"/>
          </p:nvPr>
        </p:nvSpPr>
        <p:spPr>
          <a:xfrm>
            <a:off x="880560" y="1600200"/>
            <a:ext cx="4038600" cy="4525963"/>
          </a:xfrm>
        </p:spPr>
        <p:txBody>
          <a:bodyPr>
            <a:normAutofit/>
          </a:bodyPr>
          <a:lstStyle>
            <a:lvl1pPr>
              <a:defRPr sz="1800">
                <a:latin typeface="Verdana"/>
                <a:cs typeface="Verdana"/>
              </a:defRPr>
            </a:lvl1pPr>
            <a:lvl2pPr>
              <a:defRPr sz="1600">
                <a:latin typeface="Verdana"/>
                <a:cs typeface="Verdana"/>
              </a:defRPr>
            </a:lvl2pPr>
            <a:lvl3pPr>
              <a:defRPr sz="1400">
                <a:latin typeface="Verdana"/>
                <a:cs typeface="Verdana"/>
              </a:defRPr>
            </a:lvl3pPr>
            <a:lvl4pPr>
              <a:defRPr sz="1100">
                <a:latin typeface="Verdana"/>
                <a:cs typeface="Verdana"/>
              </a:defRPr>
            </a:lvl4pPr>
            <a:lvl5pPr>
              <a:defRPr sz="1100">
                <a:latin typeface="Verdana"/>
                <a:cs typeface="Verdana"/>
              </a:defRPr>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Tree>
    <p:extLst>
      <p:ext uri="{BB962C8B-B14F-4D97-AF65-F5344CB8AC3E}">
        <p14:creationId xmlns:p14="http://schemas.microsoft.com/office/powerpoint/2010/main" val="237857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2" name="Título 1"/>
          <p:cNvSpPr>
            <a:spLocks noGrp="1"/>
          </p:cNvSpPr>
          <p:nvPr>
            <p:ph type="title"/>
          </p:nvPr>
        </p:nvSpPr>
        <p:spPr/>
        <p:txBody>
          <a:bodyPr>
            <a:normAutofit/>
          </a:bodyPr>
          <a:lstStyle>
            <a:lvl1pPr algn="r">
              <a:defRPr sz="3000" b="0">
                <a:solidFill>
                  <a:srgbClr val="595959"/>
                </a:solidFill>
                <a:latin typeface="Verdana"/>
                <a:cs typeface="Verdana"/>
              </a:defRPr>
            </a:lvl1pPr>
          </a:lstStyle>
          <a:p>
            <a:r>
              <a:rPr lang="es-ES_tradnl" smtClean="0"/>
              <a:t>Clic para editar título</a:t>
            </a:r>
            <a:endParaRPr lang="es-ES" dirty="0"/>
          </a:p>
        </p:txBody>
      </p:sp>
      <p:sp>
        <p:nvSpPr>
          <p:cNvPr id="3" name="Marcador de texto 2"/>
          <p:cNvSpPr>
            <a:spLocks noGrp="1"/>
          </p:cNvSpPr>
          <p:nvPr>
            <p:ph type="body" idx="1"/>
          </p:nvPr>
        </p:nvSpPr>
        <p:spPr>
          <a:xfrm>
            <a:off x="1056960" y="1764446"/>
            <a:ext cx="3644222" cy="577061"/>
          </a:xfrm>
        </p:spPr>
        <p:txBody>
          <a:bodyPr anchor="b">
            <a:noAutofit/>
          </a:bodyPr>
          <a:lstStyle>
            <a:lvl1pPr marL="0" indent="0">
              <a:buNone/>
              <a:defRPr sz="18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1056960" y="2404208"/>
            <a:ext cx="3644222" cy="3564035"/>
          </a:xfrm>
        </p:spPr>
        <p:txBody>
          <a:bodyPr>
            <a:normAutofit/>
          </a:bodyPr>
          <a:lstStyle>
            <a:lvl1pPr>
              <a:defRPr sz="18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texto 4"/>
          <p:cNvSpPr>
            <a:spLocks noGrp="1"/>
          </p:cNvSpPr>
          <p:nvPr>
            <p:ph type="body" sz="quarter" idx="3"/>
          </p:nvPr>
        </p:nvSpPr>
        <p:spPr>
          <a:xfrm>
            <a:off x="4997825" y="1782087"/>
            <a:ext cx="3645653" cy="577061"/>
          </a:xfrm>
        </p:spPr>
        <p:txBody>
          <a:bodyPr anchor="b">
            <a:noAutofit/>
          </a:bodyPr>
          <a:lstStyle>
            <a:lvl1pPr marL="0" indent="0">
              <a:buNone/>
              <a:defRPr sz="1800" b="1">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997825" y="2421849"/>
            <a:ext cx="3645653" cy="3564034"/>
          </a:xfrm>
        </p:spPr>
        <p:txBody>
          <a:bodyPr>
            <a:normAutofit/>
          </a:bodyPr>
          <a:lstStyle>
            <a:lvl1pPr>
              <a:defRPr sz="18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1DFC323-4B7C-584C-8D1E-9446863C5B33}" type="slidenum">
              <a:rPr lang="es-ES" smtClean="0"/>
              <a:t>‹Nº›</a:t>
            </a:fld>
            <a:endParaRPr lang="es-ES"/>
          </a:p>
        </p:txBody>
      </p:sp>
    </p:spTree>
    <p:extLst>
      <p:ext uri="{BB962C8B-B14F-4D97-AF65-F5344CB8AC3E}">
        <p14:creationId xmlns:p14="http://schemas.microsoft.com/office/powerpoint/2010/main" val="14642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4000" b="0">
                <a:solidFill>
                  <a:srgbClr val="595959"/>
                </a:solidFill>
                <a:latin typeface="Verdana"/>
                <a:cs typeface="Verdana"/>
              </a:defRPr>
            </a:lvl1p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6B73B51-B225-DF4A-A2FC-9A23927F44C1}" type="datetimeFigureOut">
              <a:rPr lang="es-ES" smtClean="0"/>
              <a:t>30/06/2016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1DFC323-4B7C-584C-8D1E-9446863C5B33}" type="slidenum">
              <a:rPr lang="es-ES" smtClean="0"/>
              <a:t>‹Nº›</a:t>
            </a:fld>
            <a:endParaRPr lang="es-ES"/>
          </a:p>
        </p:txBody>
      </p:sp>
      <p:pic>
        <p:nvPicPr>
          <p:cNvPr id="6" name="Imagen 5"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Tree>
    <p:extLst>
      <p:ext uri="{BB962C8B-B14F-4D97-AF65-F5344CB8AC3E}">
        <p14:creationId xmlns:p14="http://schemas.microsoft.com/office/powerpoint/2010/main" val="90034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43092"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06094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94309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pie de página 5"/>
          <p:cNvSpPr>
            <a:spLocks noGrp="1"/>
          </p:cNvSpPr>
          <p:nvPr>
            <p:ph type="ftr" sz="quarter" idx="11"/>
          </p:nvPr>
        </p:nvSpPr>
        <p:spPr>
          <a:xfrm>
            <a:off x="3610092" y="6356350"/>
            <a:ext cx="2895600" cy="365125"/>
          </a:xfrm>
        </p:spPr>
        <p:txBody>
          <a:bodyPr/>
          <a:lstStyle/>
          <a:p>
            <a:endParaRPr lang="es-ES"/>
          </a:p>
        </p:txBody>
      </p:sp>
      <p:sp>
        <p:nvSpPr>
          <p:cNvPr id="7" name="Marcador de número de diapositiva 6"/>
          <p:cNvSpPr>
            <a:spLocks noGrp="1"/>
          </p:cNvSpPr>
          <p:nvPr>
            <p:ph type="sldNum" sz="quarter" idx="12"/>
          </p:nvPr>
        </p:nvSpPr>
        <p:spPr>
          <a:xfrm>
            <a:off x="7039092" y="6356350"/>
            <a:ext cx="2133600" cy="365125"/>
          </a:xfrm>
        </p:spPr>
        <p:txBody>
          <a:bodyPr/>
          <a:lstStyle/>
          <a:p>
            <a:fld id="{81DFC323-4B7C-584C-8D1E-9446863C5B33}" type="slidenum">
              <a:rPr lang="es-ES" smtClean="0"/>
              <a:t>‹Nº›</a:t>
            </a:fld>
            <a:endParaRPr lang="es-ES"/>
          </a:p>
        </p:txBody>
      </p:sp>
      <p:pic>
        <p:nvPicPr>
          <p:cNvPr id="8" name="Imagen 7"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Tree>
    <p:extLst>
      <p:ext uri="{BB962C8B-B14F-4D97-AF65-F5344CB8AC3E}">
        <p14:creationId xmlns:p14="http://schemas.microsoft.com/office/powerpoint/2010/main" val="303204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solidFill>
                  <a:srgbClr val="595959"/>
                </a:solidFill>
                <a:latin typeface="Verdana"/>
                <a:cs typeface="Verdana"/>
              </a:defRPr>
            </a:lvl1pPr>
          </a:lstStyle>
          <a:p>
            <a:r>
              <a:rPr lang="es-ES_tradnl" smtClean="0"/>
              <a:t>Clic para editar título</a:t>
            </a:r>
            <a:endParaRPr lang="es-ES" dirty="0"/>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6B73B51-B225-DF4A-A2FC-9A23927F44C1}" type="datetimeFigureOut">
              <a:rPr lang="es-ES" smtClean="0"/>
              <a:t>30/06/2016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1DFC323-4B7C-584C-8D1E-9446863C5B33}" type="slidenum">
              <a:rPr lang="es-ES" smtClean="0"/>
              <a:t>‹Nº›</a:t>
            </a:fld>
            <a:endParaRPr lang="es-ES"/>
          </a:p>
        </p:txBody>
      </p:sp>
      <p:pic>
        <p:nvPicPr>
          <p:cNvPr id="8" name="Imagen 7" descr="interior_u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 y="0"/>
            <a:ext cx="8875059" cy="6858000"/>
          </a:xfrm>
          <a:prstGeom prst="rect">
            <a:avLst/>
          </a:prstGeom>
        </p:spPr>
      </p:pic>
    </p:spTree>
    <p:extLst>
      <p:ext uri="{BB962C8B-B14F-4D97-AF65-F5344CB8AC3E}">
        <p14:creationId xmlns:p14="http://schemas.microsoft.com/office/powerpoint/2010/main" val="164455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B73B51-B225-DF4A-A2FC-9A23927F44C1}" type="datetimeFigureOut">
              <a:rPr lang="es-ES" smtClean="0"/>
              <a:t>30/06/2016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1DFC323-4B7C-584C-8D1E-9446863C5B33}" type="slidenum">
              <a:rPr lang="es-ES" smtClean="0"/>
              <a:t>‹Nº›</a:t>
            </a:fld>
            <a:endParaRPr lang="es-ES"/>
          </a:p>
        </p:txBody>
      </p:sp>
    </p:spTree>
    <p:extLst>
      <p:ext uri="{BB962C8B-B14F-4D97-AF65-F5344CB8AC3E}">
        <p14:creationId xmlns:p14="http://schemas.microsoft.com/office/powerpoint/2010/main" val="1659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73B51-B225-DF4A-A2FC-9A23927F44C1}" type="datetimeFigureOut">
              <a:rPr lang="es-ES" smtClean="0"/>
              <a:t>30/06/2016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FC323-4B7C-584C-8D1E-9446863C5B33}" type="slidenum">
              <a:rPr lang="es-ES" smtClean="0"/>
              <a:t>‹Nº›</a:t>
            </a:fld>
            <a:endParaRPr lang="es-ES"/>
          </a:p>
        </p:txBody>
      </p:sp>
    </p:spTree>
    <p:extLst>
      <p:ext uri="{BB962C8B-B14F-4D97-AF65-F5344CB8AC3E}">
        <p14:creationId xmlns:p14="http://schemas.microsoft.com/office/powerpoint/2010/main" val="4071623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Infancia en riesgo</a:t>
            </a:r>
            <a:endParaRPr lang="es-ES" dirty="0"/>
          </a:p>
        </p:txBody>
      </p:sp>
      <p:sp>
        <p:nvSpPr>
          <p:cNvPr id="3" name="Subtítulo 2"/>
          <p:cNvSpPr>
            <a:spLocks noGrp="1"/>
          </p:cNvSpPr>
          <p:nvPr>
            <p:ph type="subTitle" idx="1"/>
          </p:nvPr>
        </p:nvSpPr>
        <p:spPr/>
        <p:txBody>
          <a:bodyPr/>
          <a:lstStyle/>
          <a:p>
            <a:r>
              <a:rPr lang="es-ES" sz="2000" dirty="0" smtClean="0"/>
              <a:t>Dr. Juan Andrés Mosca</a:t>
            </a:r>
          </a:p>
          <a:p>
            <a:r>
              <a:rPr lang="es-ES" sz="1400" dirty="0" smtClean="0"/>
              <a:t>Psiquiatra Infanto Juvenil</a:t>
            </a:r>
          </a:p>
          <a:p>
            <a:r>
              <a:rPr lang="es-ES" sz="1400" dirty="0" smtClean="0"/>
              <a:t>Diplomado en adicciones</a:t>
            </a:r>
          </a:p>
          <a:p>
            <a:r>
              <a:rPr lang="es-ES" sz="1400" dirty="0" smtClean="0"/>
              <a:t>Diplomado en administración en salud</a:t>
            </a:r>
          </a:p>
          <a:p>
            <a:r>
              <a:rPr lang="es-ES" sz="1400" dirty="0" smtClean="0"/>
              <a:t>Director nacional de postgrado</a:t>
            </a:r>
          </a:p>
          <a:p>
            <a:r>
              <a:rPr lang="es-ES" sz="1400" dirty="0" smtClean="0"/>
              <a:t>Facultad de Medicina</a:t>
            </a:r>
          </a:p>
          <a:p>
            <a:r>
              <a:rPr lang="es-ES" sz="1400" dirty="0" smtClean="0"/>
              <a:t>Universidad San Sebastián</a:t>
            </a:r>
            <a:endParaRPr lang="es-ES" sz="1400" dirty="0"/>
          </a:p>
        </p:txBody>
      </p:sp>
    </p:spTree>
    <p:extLst>
      <p:ext uri="{BB962C8B-B14F-4D97-AF65-F5344CB8AC3E}">
        <p14:creationId xmlns:p14="http://schemas.microsoft.com/office/powerpoint/2010/main" val="427404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Integralidad</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64790225"/>
              </p:ext>
            </p:extLst>
          </p:nvPr>
        </p:nvGraphicFramePr>
        <p:xfrm>
          <a:off x="993912" y="1600200"/>
          <a:ext cx="76928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97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Futuro próximo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428330"/>
              </p:ext>
            </p:extLst>
          </p:nvPr>
        </p:nvGraphicFramePr>
        <p:xfrm>
          <a:off x="993912" y="1417638"/>
          <a:ext cx="3523827"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2750821743"/>
              </p:ext>
            </p:extLst>
          </p:nvPr>
        </p:nvGraphicFramePr>
        <p:xfrm>
          <a:off x="5162973" y="1417638"/>
          <a:ext cx="3523827" cy="4708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55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Ahora</a:t>
            </a:r>
            <a:endParaRPr lang="es-ES" dirty="0"/>
          </a:p>
        </p:txBody>
      </p:sp>
      <p:pic>
        <p:nvPicPr>
          <p:cNvPr id="6" name="Imagen 5"/>
          <p:cNvPicPr>
            <a:picLocks noChangeAspect="1"/>
          </p:cNvPicPr>
          <p:nvPr/>
        </p:nvPicPr>
        <p:blipFill>
          <a:blip r:embed="rId2"/>
          <a:stretch>
            <a:fillRect/>
          </a:stretch>
        </p:blipFill>
        <p:spPr>
          <a:xfrm>
            <a:off x="1134465" y="1417638"/>
            <a:ext cx="3752956" cy="4835540"/>
          </a:xfrm>
          <a:prstGeom prst="rect">
            <a:avLst/>
          </a:prstGeom>
        </p:spPr>
      </p:pic>
      <p:graphicFrame>
        <p:nvGraphicFramePr>
          <p:cNvPr id="8" name="Diagrama 7"/>
          <p:cNvGraphicFramePr/>
          <p:nvPr>
            <p:extLst>
              <p:ext uri="{D42A27DB-BD31-4B8C-83A1-F6EECF244321}">
                <p14:modId xmlns:p14="http://schemas.microsoft.com/office/powerpoint/2010/main" val="4085254659"/>
              </p:ext>
            </p:extLst>
          </p:nvPr>
        </p:nvGraphicFramePr>
        <p:xfrm>
          <a:off x="4887421" y="1397000"/>
          <a:ext cx="3467079" cy="4856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89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Por lo tanto</a:t>
            </a:r>
            <a:endParaRPr lang="es-ES" dirty="0"/>
          </a:p>
        </p:txBody>
      </p:sp>
      <p:sp>
        <p:nvSpPr>
          <p:cNvPr id="3" name="Marcador de contenido 2"/>
          <p:cNvSpPr>
            <a:spLocks noGrp="1"/>
          </p:cNvSpPr>
          <p:nvPr>
            <p:ph idx="1"/>
          </p:nvPr>
        </p:nvSpPr>
        <p:spPr/>
        <p:txBody>
          <a:bodyPr>
            <a:normAutofit lnSpcReduction="10000"/>
          </a:bodyPr>
          <a:lstStyle/>
          <a:p>
            <a:r>
              <a:rPr lang="es-ES" dirty="0" smtClean="0"/>
              <a:t>Para restituir el desarrollo infantil se requiere intervenciones estratégicas en periodos específicos por equipos </a:t>
            </a:r>
            <a:r>
              <a:rPr lang="es-ES" dirty="0" err="1" smtClean="0"/>
              <a:t>multi</a:t>
            </a:r>
            <a:r>
              <a:rPr lang="es-ES" dirty="0" smtClean="0"/>
              <a:t> profesionales</a:t>
            </a:r>
          </a:p>
          <a:p>
            <a:r>
              <a:rPr lang="es-ES" dirty="0" smtClean="0"/>
              <a:t>Hoy nos encontramos con la oportunidad de un cambio en el proceso de tratamiento psiquiátrico integrando las redes de intervención</a:t>
            </a:r>
          </a:p>
          <a:p>
            <a:r>
              <a:rPr lang="es-ES" dirty="0" smtClean="0"/>
              <a:t>La principal necesidad es el desarrollo de equipos de tratamiento especializados en casos complejos en modalidades hospitalarias y residenciales</a:t>
            </a:r>
            <a:endParaRPr lang="es-ES" dirty="0"/>
          </a:p>
        </p:txBody>
      </p:sp>
    </p:spTree>
    <p:extLst>
      <p:ext uri="{BB962C8B-B14F-4D97-AF65-F5344CB8AC3E}">
        <p14:creationId xmlns:p14="http://schemas.microsoft.com/office/powerpoint/2010/main" val="254159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Shape 192"/>
          <p:cNvSpPr/>
          <p:nvPr/>
        </p:nvSpPr>
        <p:spPr>
          <a:xfrm>
            <a:off x="1591660" y="369529"/>
            <a:ext cx="688111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L" sz="3600" b="0" i="0" u="none" strike="noStrike" cap="none" dirty="0" smtClean="0">
                <a:solidFill>
                  <a:schemeClr val="dk1"/>
                </a:solidFill>
                <a:latin typeface="Calibri"/>
                <a:ea typeface="Calibri"/>
                <a:cs typeface="Calibri"/>
                <a:sym typeface="Calibri"/>
              </a:rPr>
              <a:t>El todo es más que la suma de sus partes</a:t>
            </a:r>
            <a:endParaRPr lang="es-CL" sz="3600" b="0" i="0" u="none" strike="noStrike" cap="none" dirty="0">
              <a:solidFill>
                <a:schemeClr val="dk1"/>
              </a:solidFill>
              <a:latin typeface="Calibri"/>
              <a:ea typeface="Calibri"/>
              <a:cs typeface="Calibri"/>
              <a:sym typeface="Calibri"/>
            </a:endParaRPr>
          </a:p>
        </p:txBody>
      </p:sp>
      <p:pic>
        <p:nvPicPr>
          <p:cNvPr id="193" name="Shape 193"/>
          <p:cNvPicPr preferRelativeResize="0"/>
          <p:nvPr/>
        </p:nvPicPr>
        <p:blipFill rotWithShape="1">
          <a:blip r:embed="rId3">
            <a:alphaModFix/>
          </a:blip>
          <a:srcRect/>
          <a:stretch/>
        </p:blipFill>
        <p:spPr>
          <a:xfrm>
            <a:off x="3203848" y="1556791"/>
            <a:ext cx="3023667" cy="4964743"/>
          </a:xfrm>
          <a:prstGeom prst="rect">
            <a:avLst/>
          </a:prstGeom>
          <a:noFill/>
          <a:ln>
            <a:noFill/>
          </a:ln>
        </p:spPr>
      </p:pic>
      <p:sp>
        <p:nvSpPr>
          <p:cNvPr id="194" name="Shape 194"/>
          <p:cNvSpPr txBox="1"/>
          <p:nvPr/>
        </p:nvSpPr>
        <p:spPr>
          <a:xfrm>
            <a:off x="1198712" y="1700808"/>
            <a:ext cx="1584175" cy="206210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L" sz="2400" b="0" i="0" u="none" strike="noStrike" cap="none" dirty="0" smtClean="0">
                <a:solidFill>
                  <a:schemeClr val="dk1"/>
                </a:solidFill>
                <a:latin typeface="Calibri"/>
                <a:ea typeface="Calibri"/>
                <a:cs typeface="Calibri"/>
                <a:sym typeface="Calibri"/>
              </a:rPr>
              <a:t>MINSAL </a:t>
            </a:r>
            <a:endParaRPr lang="es-CL" sz="24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s-CL" sz="2400" b="0" i="0" u="none" strike="noStrike" cap="none" dirty="0">
                <a:solidFill>
                  <a:schemeClr val="dk1"/>
                </a:solidFill>
                <a:latin typeface="Calibri"/>
                <a:ea typeface="Calibri"/>
                <a:cs typeface="Calibri"/>
                <a:sym typeface="Calibri"/>
              </a:rPr>
              <a:t>SENDA SENAME MIDEPLAN MINEDUC</a:t>
            </a:r>
          </a:p>
        </p:txBody>
      </p:sp>
    </p:spTree>
    <p:extLst>
      <p:ext uri="{BB962C8B-B14F-4D97-AF65-F5344CB8AC3E}">
        <p14:creationId xmlns:p14="http://schemas.microsoft.com/office/powerpoint/2010/main" val="401773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6962" y="274638"/>
            <a:ext cx="7239837" cy="1143000"/>
          </a:xfrm>
        </p:spPr>
        <p:txBody>
          <a:bodyPr>
            <a:noAutofit/>
          </a:bodyPr>
          <a:lstStyle/>
          <a:p>
            <a:pPr marL="0" indent="0" algn="ctr">
              <a:spcBef>
                <a:spcPts val="0"/>
              </a:spcBef>
            </a:pPr>
            <a:r>
              <a:rPr lang="es-CL" sz="3600" dirty="0">
                <a:solidFill>
                  <a:schemeClr val="dk1"/>
                </a:solidFill>
                <a:latin typeface="Calibri"/>
                <a:ea typeface="Calibri"/>
                <a:cs typeface="Calibri"/>
                <a:sym typeface="Calibri"/>
              </a:rPr>
              <a:t>Modelo de atención Integral centrado en el </a:t>
            </a:r>
            <a:r>
              <a:rPr lang="es-CL" sz="3600" dirty="0" smtClean="0">
                <a:solidFill>
                  <a:schemeClr val="dk1"/>
                </a:solidFill>
                <a:latin typeface="Calibri"/>
                <a:ea typeface="Calibri"/>
                <a:cs typeface="Calibri"/>
                <a:sym typeface="Calibri"/>
              </a:rPr>
              <a:t>desarrollo</a:t>
            </a:r>
            <a:endParaRPr lang="es-ES" sz="3600" dirty="0">
              <a:solidFill>
                <a:schemeClr val="dk1"/>
              </a:solidFill>
              <a:latin typeface="Calibri"/>
              <a:ea typeface="Calibri"/>
              <a:cs typeface="Calibri"/>
            </a:endParaRPr>
          </a:p>
        </p:txBody>
      </p:sp>
      <p:pic>
        <p:nvPicPr>
          <p:cNvPr id="5" name="Marcador de contenido 4"/>
          <p:cNvPicPr>
            <a:picLocks noGrp="1" noChangeAspect="1"/>
          </p:cNvPicPr>
          <p:nvPr>
            <p:ph idx="1"/>
          </p:nvPr>
        </p:nvPicPr>
        <p:blipFill rotWithShape="1">
          <a:blip r:embed="rId2"/>
          <a:srcRect l="1444" t="20406" r="2279" b="6783"/>
          <a:stretch/>
        </p:blipFill>
        <p:spPr>
          <a:xfrm>
            <a:off x="1012874" y="1556791"/>
            <a:ext cx="7676885" cy="4358812"/>
          </a:xfrm>
        </p:spPr>
      </p:pic>
      <p:sp>
        <p:nvSpPr>
          <p:cNvPr id="4" name="Shape 190"/>
          <p:cNvSpPr txBox="1">
            <a:spLocks/>
          </p:cNvSpPr>
          <p:nvPr/>
        </p:nvSpPr>
        <p:spPr>
          <a:xfrm>
            <a:off x="3501371" y="511915"/>
            <a:ext cx="2098576" cy="4569370"/>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ct val="20000"/>
              </a:spcBef>
              <a:buFont typeface="Arial"/>
              <a:buChar char="•"/>
              <a:defRPr sz="25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3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7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5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rgbClr val="595959"/>
              </a:buClr>
              <a:buSzPct val="25000"/>
              <a:buFont typeface="Arial"/>
              <a:buNone/>
            </a:pPr>
            <a:endParaRPr lang="es-CL" sz="16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28378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Tratamiento psiquiátrico</a:t>
            </a:r>
            <a:endParaRPr lang="es-ES" dirty="0"/>
          </a:p>
        </p:txBody>
      </p:sp>
      <p:pic>
        <p:nvPicPr>
          <p:cNvPr id="5" name="Imagen 4"/>
          <p:cNvPicPr>
            <a:picLocks noChangeAspect="1"/>
          </p:cNvPicPr>
          <p:nvPr/>
        </p:nvPicPr>
        <p:blipFill>
          <a:blip r:embed="rId2"/>
          <a:stretch>
            <a:fillRect/>
          </a:stretch>
        </p:blipFill>
        <p:spPr>
          <a:xfrm>
            <a:off x="1056166" y="1097074"/>
            <a:ext cx="1772579" cy="1812502"/>
          </a:xfrm>
          <a:prstGeom prst="rect">
            <a:avLst/>
          </a:prstGeom>
        </p:spPr>
      </p:pic>
      <p:pic>
        <p:nvPicPr>
          <p:cNvPr id="6" name="Imagen 5"/>
          <p:cNvPicPr>
            <a:picLocks noChangeAspect="1"/>
          </p:cNvPicPr>
          <p:nvPr/>
        </p:nvPicPr>
        <p:blipFill>
          <a:blip r:embed="rId3"/>
          <a:stretch>
            <a:fillRect/>
          </a:stretch>
        </p:blipFill>
        <p:spPr>
          <a:xfrm>
            <a:off x="6382712" y="1302674"/>
            <a:ext cx="2469187" cy="2469187"/>
          </a:xfrm>
          <a:prstGeom prst="rect">
            <a:avLst/>
          </a:prstGeom>
        </p:spPr>
      </p:pic>
      <p:pic>
        <p:nvPicPr>
          <p:cNvPr id="7" name="Imagen 6"/>
          <p:cNvPicPr>
            <a:picLocks noChangeAspect="1"/>
          </p:cNvPicPr>
          <p:nvPr/>
        </p:nvPicPr>
        <p:blipFill>
          <a:blip r:embed="rId4"/>
          <a:stretch>
            <a:fillRect/>
          </a:stretch>
        </p:blipFill>
        <p:spPr>
          <a:xfrm>
            <a:off x="6663737" y="4449992"/>
            <a:ext cx="2023063" cy="1996208"/>
          </a:xfrm>
          <a:prstGeom prst="rect">
            <a:avLst/>
          </a:prstGeom>
        </p:spPr>
      </p:pic>
      <p:pic>
        <p:nvPicPr>
          <p:cNvPr id="9" name="Imagen 8"/>
          <p:cNvPicPr>
            <a:picLocks noChangeAspect="1"/>
          </p:cNvPicPr>
          <p:nvPr/>
        </p:nvPicPr>
        <p:blipFill>
          <a:blip r:embed="rId5"/>
          <a:stretch>
            <a:fillRect/>
          </a:stretch>
        </p:blipFill>
        <p:spPr>
          <a:xfrm>
            <a:off x="3302000" y="1816100"/>
            <a:ext cx="2527300" cy="3213100"/>
          </a:xfrm>
          <a:prstGeom prst="rect">
            <a:avLst/>
          </a:prstGeom>
        </p:spPr>
      </p:pic>
      <p:sp>
        <p:nvSpPr>
          <p:cNvPr id="10" name="CuadroTexto 9"/>
          <p:cNvSpPr txBox="1"/>
          <p:nvPr/>
        </p:nvSpPr>
        <p:spPr>
          <a:xfrm>
            <a:off x="1286189" y="4870727"/>
            <a:ext cx="2896346" cy="1569660"/>
          </a:xfrm>
          <a:prstGeom prst="rect">
            <a:avLst/>
          </a:prstGeom>
          <a:noFill/>
        </p:spPr>
        <p:txBody>
          <a:bodyPr wrap="none" rtlCol="0">
            <a:spAutoFit/>
          </a:bodyPr>
          <a:lstStyle/>
          <a:p>
            <a:r>
              <a:rPr lang="es-ES" sz="3200" dirty="0" smtClean="0"/>
              <a:t>Sufrimiento</a:t>
            </a:r>
          </a:p>
          <a:p>
            <a:r>
              <a:rPr lang="es-ES" sz="3200" dirty="0" smtClean="0"/>
              <a:t>Funcionamiento</a:t>
            </a:r>
          </a:p>
          <a:p>
            <a:r>
              <a:rPr lang="es-ES" sz="3200" dirty="0" smtClean="0"/>
              <a:t>Pronóstico</a:t>
            </a:r>
          </a:p>
        </p:txBody>
      </p:sp>
    </p:spTree>
    <p:extLst>
      <p:ext uri="{BB962C8B-B14F-4D97-AF65-F5344CB8AC3E}">
        <p14:creationId xmlns:p14="http://schemas.microsoft.com/office/powerpoint/2010/main" val="344120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043608" y="1324744"/>
          <a:ext cx="7200800" cy="44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77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Integración del acto médico</a:t>
            </a:r>
            <a:endParaRPr lang="es-ES" dirty="0"/>
          </a:p>
        </p:txBody>
      </p:sp>
      <p:pic>
        <p:nvPicPr>
          <p:cNvPr id="5" name="Imagen 4"/>
          <p:cNvPicPr>
            <a:picLocks noChangeAspect="1"/>
          </p:cNvPicPr>
          <p:nvPr/>
        </p:nvPicPr>
        <p:blipFill>
          <a:blip r:embed="rId2"/>
          <a:stretch>
            <a:fillRect/>
          </a:stretch>
        </p:blipFill>
        <p:spPr>
          <a:xfrm>
            <a:off x="1315692" y="4130450"/>
            <a:ext cx="3683000" cy="2120900"/>
          </a:xfrm>
          <a:prstGeom prst="rect">
            <a:avLst/>
          </a:prstGeom>
        </p:spPr>
      </p:pic>
      <p:pic>
        <p:nvPicPr>
          <p:cNvPr id="6" name="Imagen 5"/>
          <p:cNvPicPr>
            <a:picLocks noChangeAspect="1"/>
          </p:cNvPicPr>
          <p:nvPr/>
        </p:nvPicPr>
        <p:blipFill>
          <a:blip r:embed="rId3"/>
          <a:stretch>
            <a:fillRect/>
          </a:stretch>
        </p:blipFill>
        <p:spPr>
          <a:xfrm>
            <a:off x="6413500" y="4625750"/>
            <a:ext cx="2438400" cy="1625600"/>
          </a:xfrm>
          <a:prstGeom prst="rect">
            <a:avLst/>
          </a:prstGeom>
        </p:spPr>
      </p:pic>
      <p:graphicFrame>
        <p:nvGraphicFramePr>
          <p:cNvPr id="7" name="Diagrama 6"/>
          <p:cNvGraphicFramePr/>
          <p:nvPr>
            <p:extLst>
              <p:ext uri="{D42A27DB-BD31-4B8C-83A1-F6EECF244321}">
                <p14:modId xmlns:p14="http://schemas.microsoft.com/office/powerpoint/2010/main" val="4240445521"/>
              </p:ext>
            </p:extLst>
          </p:nvPr>
        </p:nvGraphicFramePr>
        <p:xfrm>
          <a:off x="1524000" y="1397001"/>
          <a:ext cx="5127655" cy="173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1206795535"/>
              </p:ext>
            </p:extLst>
          </p:nvPr>
        </p:nvGraphicFramePr>
        <p:xfrm>
          <a:off x="1524000" y="3182852"/>
          <a:ext cx="5276724" cy="17376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CuadroTexto 8"/>
          <p:cNvSpPr txBox="1"/>
          <p:nvPr/>
        </p:nvSpPr>
        <p:spPr>
          <a:xfrm>
            <a:off x="1173648" y="5805760"/>
            <a:ext cx="5478007" cy="523220"/>
          </a:xfrm>
          <a:prstGeom prst="rect">
            <a:avLst/>
          </a:prstGeom>
          <a:noFill/>
        </p:spPr>
        <p:txBody>
          <a:bodyPr wrap="none" rtlCol="0">
            <a:spAutoFit/>
          </a:bodyPr>
          <a:lstStyle/>
          <a:p>
            <a:r>
              <a:rPr lang="es-ES" sz="2800" b="1" dirty="0" smtClean="0"/>
              <a:t>Tecnología de Información en salud</a:t>
            </a:r>
            <a:endParaRPr lang="es-ES" sz="2800" b="1" dirty="0"/>
          </a:p>
        </p:txBody>
      </p:sp>
      <p:sp>
        <p:nvSpPr>
          <p:cNvPr id="10" name="CuadroTexto 9"/>
          <p:cNvSpPr txBox="1"/>
          <p:nvPr/>
        </p:nvSpPr>
        <p:spPr>
          <a:xfrm>
            <a:off x="7540283" y="1736101"/>
            <a:ext cx="1283036" cy="369332"/>
          </a:xfrm>
          <a:prstGeom prst="rect">
            <a:avLst/>
          </a:prstGeom>
          <a:noFill/>
        </p:spPr>
        <p:txBody>
          <a:bodyPr wrap="none" rtlCol="0">
            <a:spAutoFit/>
          </a:bodyPr>
          <a:lstStyle/>
          <a:p>
            <a:r>
              <a:rPr lang="es-ES" dirty="0" smtClean="0"/>
              <a:t>Sin impacto</a:t>
            </a:r>
            <a:endParaRPr lang="es-ES" dirty="0"/>
          </a:p>
        </p:txBody>
      </p:sp>
      <p:sp>
        <p:nvSpPr>
          <p:cNvPr id="11" name="CuadroTexto 10"/>
          <p:cNvSpPr txBox="1"/>
          <p:nvPr/>
        </p:nvSpPr>
        <p:spPr>
          <a:xfrm>
            <a:off x="7621708" y="3615709"/>
            <a:ext cx="1326004" cy="646331"/>
          </a:xfrm>
          <a:prstGeom prst="rect">
            <a:avLst/>
          </a:prstGeom>
          <a:noFill/>
        </p:spPr>
        <p:txBody>
          <a:bodyPr wrap="none" rtlCol="0">
            <a:spAutoFit/>
          </a:bodyPr>
          <a:lstStyle/>
          <a:p>
            <a:r>
              <a:rPr lang="es-ES" dirty="0" smtClean="0"/>
              <a:t>Resultados </a:t>
            </a:r>
          </a:p>
          <a:p>
            <a:r>
              <a:rPr lang="es-ES" dirty="0" smtClean="0"/>
              <a:t>estratégicos</a:t>
            </a:r>
            <a:endParaRPr lang="es-ES" dirty="0"/>
          </a:p>
        </p:txBody>
      </p:sp>
    </p:spTree>
    <p:extLst>
      <p:ext uri="{BB962C8B-B14F-4D97-AF65-F5344CB8AC3E}">
        <p14:creationId xmlns:p14="http://schemas.microsoft.com/office/powerpoint/2010/main" val="271597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Contribución de las ciencias médicas</a:t>
            </a:r>
            <a:endParaRPr lang="es-ES" dirty="0"/>
          </a:p>
        </p:txBody>
      </p:sp>
      <p:sp>
        <p:nvSpPr>
          <p:cNvPr id="3" name="Marcador de contenido 2"/>
          <p:cNvSpPr>
            <a:spLocks noGrp="1"/>
          </p:cNvSpPr>
          <p:nvPr>
            <p:ph idx="1"/>
          </p:nvPr>
        </p:nvSpPr>
        <p:spPr/>
        <p:txBody>
          <a:bodyPr/>
          <a:lstStyle/>
          <a:p>
            <a:r>
              <a:rPr lang="es-ES" dirty="0" smtClean="0"/>
              <a:t>Factores genéticos</a:t>
            </a:r>
          </a:p>
          <a:p>
            <a:r>
              <a:rPr lang="es-ES" dirty="0" smtClean="0"/>
              <a:t>Patologías del embarazo</a:t>
            </a:r>
          </a:p>
          <a:p>
            <a:r>
              <a:rPr lang="es-ES" dirty="0" smtClean="0"/>
              <a:t>Estimulación temprana</a:t>
            </a:r>
          </a:p>
          <a:p>
            <a:r>
              <a:rPr lang="es-ES" dirty="0" smtClean="0"/>
              <a:t>Vínculo</a:t>
            </a:r>
          </a:p>
          <a:p>
            <a:r>
              <a:rPr lang="es-ES" dirty="0" smtClean="0"/>
              <a:t>Estrés, eje hipotálamo-hipófisis-suprarrenal</a:t>
            </a:r>
          </a:p>
          <a:p>
            <a:r>
              <a:rPr lang="es-ES" dirty="0"/>
              <a:t>Neuronas espejo</a:t>
            </a:r>
          </a:p>
          <a:p>
            <a:r>
              <a:rPr lang="es-ES" dirty="0" smtClean="0"/>
              <a:t>Periodos críticos</a:t>
            </a:r>
          </a:p>
          <a:p>
            <a:r>
              <a:rPr lang="es-ES" dirty="0" err="1" smtClean="0"/>
              <a:t>Epigenética</a:t>
            </a:r>
            <a:endParaRPr lang="es-ES" dirty="0"/>
          </a:p>
        </p:txBody>
      </p:sp>
    </p:spTree>
    <p:extLst>
      <p:ext uri="{BB962C8B-B14F-4D97-AF65-F5344CB8AC3E}">
        <p14:creationId xmlns:p14="http://schemas.microsoft.com/office/powerpoint/2010/main" val="410160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Oportunidades</a:t>
            </a:r>
            <a:endParaRPr lang="es-ES" dirty="0"/>
          </a:p>
        </p:txBody>
      </p:sp>
      <p:sp>
        <p:nvSpPr>
          <p:cNvPr id="3" name="Marcador de contenido 2"/>
          <p:cNvSpPr>
            <a:spLocks noGrp="1"/>
          </p:cNvSpPr>
          <p:nvPr>
            <p:ph idx="1"/>
          </p:nvPr>
        </p:nvSpPr>
        <p:spPr/>
        <p:txBody>
          <a:bodyPr/>
          <a:lstStyle/>
          <a:p>
            <a:r>
              <a:rPr lang="es-ES" dirty="0" smtClean="0"/>
              <a:t>Especialista infanto juvenil</a:t>
            </a:r>
          </a:p>
          <a:p>
            <a:r>
              <a:rPr lang="es-ES" dirty="0" smtClean="0"/>
              <a:t>Investigación en factores de riesgo tempranos</a:t>
            </a:r>
          </a:p>
          <a:p>
            <a:r>
              <a:rPr lang="es-ES" dirty="0" smtClean="0"/>
              <a:t>Investigación de efectividad de intervenciones precoces</a:t>
            </a:r>
          </a:p>
          <a:p>
            <a:r>
              <a:rPr lang="es-ES" dirty="0" smtClean="0"/>
              <a:t>Investigación de efectividad de intervenciones especializadas</a:t>
            </a:r>
          </a:p>
          <a:p>
            <a:r>
              <a:rPr lang="es-ES" dirty="0" smtClean="0"/>
              <a:t>Desarrollo de perfiles y modelos comprensivos de desarrollo</a:t>
            </a:r>
            <a:endParaRPr lang="es-ES" dirty="0"/>
          </a:p>
        </p:txBody>
      </p:sp>
    </p:spTree>
    <p:extLst>
      <p:ext uri="{BB962C8B-B14F-4D97-AF65-F5344CB8AC3E}">
        <p14:creationId xmlns:p14="http://schemas.microsoft.com/office/powerpoint/2010/main" val="139000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Contexto de la red de atención</a:t>
            </a:r>
            <a:endParaRPr lang="es-ES" dirty="0"/>
          </a:p>
        </p:txBody>
      </p:sp>
      <p:pic>
        <p:nvPicPr>
          <p:cNvPr id="4" name="Imagen 3"/>
          <p:cNvPicPr>
            <a:picLocks noChangeAspect="1"/>
          </p:cNvPicPr>
          <p:nvPr/>
        </p:nvPicPr>
        <p:blipFill>
          <a:blip r:embed="rId2"/>
          <a:stretch>
            <a:fillRect/>
          </a:stretch>
        </p:blipFill>
        <p:spPr>
          <a:xfrm>
            <a:off x="1082375" y="1181100"/>
            <a:ext cx="2895600" cy="1498600"/>
          </a:xfrm>
          <a:prstGeom prst="rect">
            <a:avLst/>
          </a:prstGeom>
        </p:spPr>
      </p:pic>
      <p:pic>
        <p:nvPicPr>
          <p:cNvPr id="5" name="Imagen 4"/>
          <p:cNvPicPr>
            <a:picLocks noChangeAspect="1"/>
          </p:cNvPicPr>
          <p:nvPr/>
        </p:nvPicPr>
        <p:blipFill rotWithShape="1">
          <a:blip r:embed="rId3"/>
          <a:srcRect r="5683" b="23810"/>
          <a:stretch/>
        </p:blipFill>
        <p:spPr>
          <a:xfrm>
            <a:off x="1082375" y="2845276"/>
            <a:ext cx="2895600" cy="1373121"/>
          </a:xfrm>
          <a:prstGeom prst="rect">
            <a:avLst/>
          </a:prstGeom>
        </p:spPr>
      </p:pic>
      <p:pic>
        <p:nvPicPr>
          <p:cNvPr id="6" name="Imagen 5"/>
          <p:cNvPicPr>
            <a:picLocks noChangeAspect="1"/>
          </p:cNvPicPr>
          <p:nvPr/>
        </p:nvPicPr>
        <p:blipFill rotWithShape="1">
          <a:blip r:embed="rId4"/>
          <a:srcRect l="20683" t="26961" r="5597" b="22772"/>
          <a:stretch/>
        </p:blipFill>
        <p:spPr>
          <a:xfrm>
            <a:off x="1082375" y="4388475"/>
            <a:ext cx="2895600" cy="1478903"/>
          </a:xfrm>
          <a:prstGeom prst="rect">
            <a:avLst/>
          </a:prstGeom>
        </p:spPr>
      </p:pic>
      <p:pic>
        <p:nvPicPr>
          <p:cNvPr id="7" name="Imagen 6"/>
          <p:cNvPicPr>
            <a:picLocks noChangeAspect="1"/>
          </p:cNvPicPr>
          <p:nvPr/>
        </p:nvPicPr>
        <p:blipFill>
          <a:blip r:embed="rId5"/>
          <a:stretch>
            <a:fillRect/>
          </a:stretch>
        </p:blipFill>
        <p:spPr>
          <a:xfrm>
            <a:off x="4165264" y="1181100"/>
            <a:ext cx="1926827" cy="1926827"/>
          </a:xfrm>
          <a:prstGeom prst="rect">
            <a:avLst/>
          </a:prstGeom>
        </p:spPr>
      </p:pic>
      <p:pic>
        <p:nvPicPr>
          <p:cNvPr id="8" name="Imagen 7"/>
          <p:cNvPicPr>
            <a:picLocks noChangeAspect="1"/>
          </p:cNvPicPr>
          <p:nvPr/>
        </p:nvPicPr>
        <p:blipFill>
          <a:blip r:embed="rId6"/>
          <a:stretch>
            <a:fillRect/>
          </a:stretch>
        </p:blipFill>
        <p:spPr>
          <a:xfrm>
            <a:off x="6092091" y="1182688"/>
            <a:ext cx="1270000" cy="469900"/>
          </a:xfrm>
          <a:prstGeom prst="rect">
            <a:avLst/>
          </a:prstGeom>
        </p:spPr>
      </p:pic>
      <p:pic>
        <p:nvPicPr>
          <p:cNvPr id="9" name="Imagen 8"/>
          <p:cNvPicPr>
            <a:picLocks noChangeAspect="1"/>
          </p:cNvPicPr>
          <p:nvPr/>
        </p:nvPicPr>
        <p:blipFill>
          <a:blip r:embed="rId7"/>
          <a:stretch>
            <a:fillRect/>
          </a:stretch>
        </p:blipFill>
        <p:spPr>
          <a:xfrm>
            <a:off x="6092091" y="1652588"/>
            <a:ext cx="1270000" cy="804333"/>
          </a:xfrm>
          <a:prstGeom prst="rect">
            <a:avLst/>
          </a:prstGeom>
        </p:spPr>
      </p:pic>
      <p:pic>
        <p:nvPicPr>
          <p:cNvPr id="10" name="Imagen 9"/>
          <p:cNvPicPr>
            <a:picLocks noChangeAspect="1"/>
          </p:cNvPicPr>
          <p:nvPr/>
        </p:nvPicPr>
        <p:blipFill rotWithShape="1">
          <a:blip r:embed="rId8"/>
          <a:srcRect l="27386" t="30259" r="29069" b="36506"/>
          <a:stretch/>
        </p:blipFill>
        <p:spPr>
          <a:xfrm>
            <a:off x="6092092" y="2456921"/>
            <a:ext cx="1270000" cy="615271"/>
          </a:xfrm>
          <a:prstGeom prst="rect">
            <a:avLst/>
          </a:prstGeom>
        </p:spPr>
      </p:pic>
      <p:pic>
        <p:nvPicPr>
          <p:cNvPr id="11" name="Imagen 10"/>
          <p:cNvPicPr>
            <a:picLocks noChangeAspect="1"/>
          </p:cNvPicPr>
          <p:nvPr/>
        </p:nvPicPr>
        <p:blipFill>
          <a:blip r:embed="rId9"/>
          <a:stretch>
            <a:fillRect/>
          </a:stretch>
        </p:blipFill>
        <p:spPr>
          <a:xfrm>
            <a:off x="7362090" y="1182688"/>
            <a:ext cx="1324709" cy="543338"/>
          </a:xfrm>
          <a:prstGeom prst="rect">
            <a:avLst/>
          </a:prstGeom>
        </p:spPr>
      </p:pic>
      <p:pic>
        <p:nvPicPr>
          <p:cNvPr id="12" name="Imagen 11"/>
          <p:cNvPicPr>
            <a:picLocks noChangeAspect="1"/>
          </p:cNvPicPr>
          <p:nvPr/>
        </p:nvPicPr>
        <p:blipFill>
          <a:blip r:embed="rId10"/>
          <a:stretch>
            <a:fillRect/>
          </a:stretch>
        </p:blipFill>
        <p:spPr>
          <a:xfrm>
            <a:off x="7362092" y="1726026"/>
            <a:ext cx="1324708" cy="409873"/>
          </a:xfrm>
          <a:prstGeom prst="rect">
            <a:avLst/>
          </a:prstGeom>
        </p:spPr>
      </p:pic>
      <p:pic>
        <p:nvPicPr>
          <p:cNvPr id="13" name="Imagen 12"/>
          <p:cNvPicPr>
            <a:picLocks noChangeAspect="1"/>
          </p:cNvPicPr>
          <p:nvPr/>
        </p:nvPicPr>
        <p:blipFill>
          <a:blip r:embed="rId11"/>
          <a:stretch>
            <a:fillRect/>
          </a:stretch>
        </p:blipFill>
        <p:spPr>
          <a:xfrm>
            <a:off x="7362092" y="2184876"/>
            <a:ext cx="1324709" cy="574041"/>
          </a:xfrm>
          <a:prstGeom prst="rect">
            <a:avLst/>
          </a:prstGeom>
        </p:spPr>
      </p:pic>
      <p:pic>
        <p:nvPicPr>
          <p:cNvPr id="14" name="Imagen 13"/>
          <p:cNvPicPr>
            <a:picLocks noChangeAspect="1"/>
          </p:cNvPicPr>
          <p:nvPr/>
        </p:nvPicPr>
        <p:blipFill>
          <a:blip r:embed="rId12"/>
          <a:stretch>
            <a:fillRect/>
          </a:stretch>
        </p:blipFill>
        <p:spPr>
          <a:xfrm>
            <a:off x="4158829" y="2845276"/>
            <a:ext cx="4527971" cy="3768140"/>
          </a:xfrm>
          <a:prstGeom prst="rect">
            <a:avLst/>
          </a:prstGeom>
        </p:spPr>
      </p:pic>
      <p:pic>
        <p:nvPicPr>
          <p:cNvPr id="15" name="Imagen 14"/>
          <p:cNvPicPr>
            <a:picLocks noChangeAspect="1"/>
          </p:cNvPicPr>
          <p:nvPr/>
        </p:nvPicPr>
        <p:blipFill>
          <a:blip r:embed="rId13"/>
          <a:stretch>
            <a:fillRect/>
          </a:stretch>
        </p:blipFill>
        <p:spPr>
          <a:xfrm>
            <a:off x="6205861" y="3005825"/>
            <a:ext cx="1848897" cy="1131834"/>
          </a:xfrm>
          <a:prstGeom prst="rect">
            <a:avLst/>
          </a:prstGeom>
        </p:spPr>
      </p:pic>
    </p:spTree>
    <p:extLst>
      <p:ext uri="{BB962C8B-B14F-4D97-AF65-F5344CB8AC3E}">
        <p14:creationId xmlns:p14="http://schemas.microsoft.com/office/powerpoint/2010/main" val="3428688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USS">
  <a:themeElements>
    <a:clrScheme name="Cuaderno de boceto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USS.thmx</Template>
  <TotalTime>232</TotalTime>
  <Words>415</Words>
  <Application>Microsoft Office PowerPoint</Application>
  <PresentationFormat>Presentación en pantalla (4:3)</PresentationFormat>
  <Paragraphs>91</Paragraphs>
  <Slides>13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Verdana</vt:lpstr>
      <vt:lpstr>USS</vt:lpstr>
      <vt:lpstr>Infancia en riesgo</vt:lpstr>
      <vt:lpstr>Presentación de PowerPoint</vt:lpstr>
      <vt:lpstr>Modelo de atención Integral centrado en el desarrollo</vt:lpstr>
      <vt:lpstr>Tratamiento psiquiátrico</vt:lpstr>
      <vt:lpstr>Presentación de PowerPoint</vt:lpstr>
      <vt:lpstr>Integración del acto médico</vt:lpstr>
      <vt:lpstr>Contribución de las ciencias médicas</vt:lpstr>
      <vt:lpstr>Oportunidades</vt:lpstr>
      <vt:lpstr>Contexto de la red de atención</vt:lpstr>
      <vt:lpstr>Integralidad</vt:lpstr>
      <vt:lpstr>Futuro próximo</vt:lpstr>
      <vt:lpstr>Ahora</vt:lpstr>
      <vt:lpstr>Por lo tanto</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Infancia en riesgo</dc:title>
  <dc:creator>Juan Andres Giancarlo Mosca Arestizabal</dc:creator>
  <cp:lastModifiedBy>Administrador</cp:lastModifiedBy>
  <cp:revision>23</cp:revision>
  <dcterms:created xsi:type="dcterms:W3CDTF">2016-06-30T02:03:34Z</dcterms:created>
  <dcterms:modified xsi:type="dcterms:W3CDTF">2016-06-30T17:08:15Z</dcterms:modified>
</cp:coreProperties>
</file>